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27"/>
  </p:notesMasterIdLst>
  <p:sldIdLst>
    <p:sldId id="256" r:id="rId2"/>
    <p:sldId id="258" r:id="rId3"/>
    <p:sldId id="257" r:id="rId4"/>
    <p:sldId id="408" r:id="rId5"/>
    <p:sldId id="259" r:id="rId6"/>
    <p:sldId id="260" r:id="rId7"/>
    <p:sldId id="261" r:id="rId8"/>
    <p:sldId id="263" r:id="rId9"/>
    <p:sldId id="262" r:id="rId10"/>
    <p:sldId id="264" r:id="rId11"/>
    <p:sldId id="265" r:id="rId12"/>
    <p:sldId id="266" r:id="rId13"/>
    <p:sldId id="267" r:id="rId14"/>
    <p:sldId id="409" r:id="rId15"/>
    <p:sldId id="268" r:id="rId16"/>
    <p:sldId id="269" r:id="rId17"/>
    <p:sldId id="270" r:id="rId18"/>
    <p:sldId id="271" r:id="rId19"/>
    <p:sldId id="272" r:id="rId20"/>
    <p:sldId id="273" r:id="rId21"/>
    <p:sldId id="274" r:id="rId22"/>
    <p:sldId id="275" r:id="rId23"/>
    <p:sldId id="411" r:id="rId24"/>
    <p:sldId id="410" r:id="rId25"/>
    <p:sldId id="407"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mbria Math" panose="02040503050406030204" pitchFamily="18" charset="0"/>
      <p:regular r:id="rId32"/>
    </p:embeddedFont>
    <p:embeddedFont>
      <p:font typeface="Century Gothic" panose="020B0502020202020204" pitchFamily="34" charset="0"/>
      <p:regular r:id="rId33"/>
      <p:bold r:id="rId34"/>
      <p:italic r:id="rId35"/>
      <p:boldItalic r:id="rId36"/>
    </p:embeddedFont>
    <p:embeddedFont>
      <p:font typeface="Mitr SemiBold" panose="00000700000000000000" pitchFamily="2" charset="-34"/>
      <p:regular r:id="rId37"/>
      <p:bold r:id="rId38"/>
    </p:embeddedFont>
    <p:embeddedFont>
      <p:font typeface="Muli Black" panose="020B0604020202020204" charset="0"/>
      <p:regular r:id="rId39"/>
    </p:embeddedFont>
    <p:embeddedFont>
      <p:font typeface="Questrial" pitchFamily="2" charset="0"/>
      <p:regular r:id="rId40"/>
    </p:embeddedFont>
    <p:embeddedFont>
      <p:font typeface="Tahoma" panose="020B0604030504040204" pitchFamily="34" charset="0"/>
      <p:regular r:id="rId41"/>
      <p:bold r:id="rId42"/>
    </p:embeddedFont>
    <p:embeddedFont>
      <p:font typeface="Wingdings 3" panose="05040102010807070707" pitchFamily="18" charset="2"/>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766" autoAdjust="0"/>
  </p:normalViewPr>
  <p:slideViewPr>
    <p:cSldViewPr>
      <p:cViewPr varScale="1">
        <p:scale>
          <a:sx n="41" d="100"/>
          <a:sy n="41" d="100"/>
        </p:scale>
        <p:origin x="64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diagrams/_rels/data1.xml.rels><?xml version="1.0" encoding="UTF-8" standalone="yes"?>
<Relationships xmlns="http://schemas.openxmlformats.org/package/2006/relationships"><Relationship Id="rId2" Type="http://schemas.openxmlformats.org/officeDocument/2006/relationships/hyperlink" Target="https://pixabay.com/en/acetylcholine-cation-872247/" TargetMode="External"/><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2" Type="http://schemas.openxmlformats.org/officeDocument/2006/relationships/hyperlink" Target="https://pixabay.com/en/acetylcholine-cation-872247/" TargetMode="External"/><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33125-53E2-4413-A91C-BB462B81DDDC}" type="doc">
      <dgm:prSet loTypeId="urn:microsoft.com/office/officeart/2005/8/layout/vList3" loCatId="picture" qsTypeId="urn:microsoft.com/office/officeart/2005/8/quickstyle/3d1" qsCatId="3D" csTypeId="urn:microsoft.com/office/officeart/2005/8/colors/colorful5" csCatId="colorful" phldr="1"/>
      <dgm:spPr/>
    </dgm:pt>
    <dgm:pt modelId="{B47E6898-503E-4FE0-B726-C9CF440EFD11}">
      <dgm:prSet phldrT="[Text]" custT="1"/>
      <dgm:spPr/>
      <dgm:t>
        <a:bodyPr/>
        <a:lstStyle/>
        <a:p>
          <a:r>
            <a:rPr lang="en-US" sz="4000" dirty="0">
              <a:latin typeface="Times New Roman" panose="02020603050405020304" pitchFamily="18" charset="0"/>
              <a:cs typeface="Times New Roman" panose="02020603050405020304" pitchFamily="18" charset="0"/>
            </a:rPr>
            <a:t>TRƯỜNG </a:t>
          </a:r>
          <a:r>
            <a:rPr lang="en-US" sz="4000" dirty="0" err="1">
              <a:latin typeface="Times New Roman" panose="02020603050405020304" pitchFamily="18" charset="0"/>
              <a:cs typeface="Times New Roman" panose="02020603050405020304" pitchFamily="18" charset="0"/>
            </a:rPr>
            <a:t>THPT</a:t>
          </a:r>
          <a:r>
            <a:rPr lang="en-US" sz="4000" dirty="0">
              <a:latin typeface="Times New Roman" panose="02020603050405020304" pitchFamily="18" charset="0"/>
              <a:cs typeface="Times New Roman" panose="02020603050405020304" pitchFamily="18" charset="0"/>
            </a:rPr>
            <a:t> …</a:t>
          </a:r>
        </a:p>
      </dgm:t>
    </dgm:pt>
    <dgm:pt modelId="{3397A7E4-1B92-405D-A537-C3483FA1EDF0}" type="parTrans" cxnId="{BD08E396-35C4-492C-AF1D-B4F661518976}">
      <dgm:prSet/>
      <dgm:spPr/>
      <dgm:t>
        <a:bodyPr/>
        <a:lstStyle/>
        <a:p>
          <a:endParaRPr lang="en-US" sz="4000">
            <a:latin typeface="Times New Roman" panose="02020603050405020304" pitchFamily="18" charset="0"/>
            <a:cs typeface="Times New Roman" panose="02020603050405020304" pitchFamily="18" charset="0"/>
          </a:endParaRPr>
        </a:p>
      </dgm:t>
    </dgm:pt>
    <dgm:pt modelId="{642124C8-C9E5-4129-AA9F-75E89755C120}" type="sibTrans" cxnId="{BD08E396-35C4-492C-AF1D-B4F661518976}">
      <dgm:prSet/>
      <dgm:spPr/>
      <dgm:t>
        <a:bodyPr/>
        <a:lstStyle/>
        <a:p>
          <a:endParaRPr lang="en-US" sz="4000">
            <a:latin typeface="Times New Roman" panose="02020603050405020304" pitchFamily="18" charset="0"/>
            <a:cs typeface="Times New Roman" panose="02020603050405020304" pitchFamily="18" charset="0"/>
          </a:endParaRPr>
        </a:p>
      </dgm:t>
    </dgm:pt>
    <dgm:pt modelId="{62CA27CB-50F0-4932-8994-8E2528E30C68}">
      <dgm:prSet phldrT="[Text]" custT="1"/>
      <dgm:spPr/>
      <dgm:t>
        <a:bodyPr/>
        <a:lstStyle/>
        <a:p>
          <a:r>
            <a:rPr lang="en-US" sz="4000">
              <a:latin typeface="Times New Roman" panose="02020603050405020304" pitchFamily="18" charset="0"/>
              <a:cs typeface="Times New Roman" panose="02020603050405020304" pitchFamily="18" charset="0"/>
            </a:rPr>
            <a:t>TỔ HÓA HỌC</a:t>
          </a:r>
          <a:endParaRPr lang="en-US" sz="4000" dirty="0">
            <a:latin typeface="Times New Roman" panose="02020603050405020304" pitchFamily="18" charset="0"/>
            <a:cs typeface="Times New Roman" panose="02020603050405020304" pitchFamily="18" charset="0"/>
          </a:endParaRPr>
        </a:p>
      </dgm:t>
    </dgm:pt>
    <dgm:pt modelId="{D01BED0D-2DDD-4287-971D-3482DA590C78}" type="parTrans" cxnId="{E346FC6C-A517-4E95-A5F2-7681CF3AC799}">
      <dgm:prSet/>
      <dgm:spPr/>
      <dgm:t>
        <a:bodyPr/>
        <a:lstStyle/>
        <a:p>
          <a:endParaRPr lang="en-US"/>
        </a:p>
      </dgm:t>
    </dgm:pt>
    <dgm:pt modelId="{23EB3FAA-E67F-491C-9148-3BB8F3BBE836}" type="sibTrans" cxnId="{E346FC6C-A517-4E95-A5F2-7681CF3AC799}">
      <dgm:prSet/>
      <dgm:spPr/>
      <dgm:t>
        <a:bodyPr/>
        <a:lstStyle/>
        <a:p>
          <a:endParaRPr lang="en-US"/>
        </a:p>
      </dgm:t>
    </dgm:pt>
    <dgm:pt modelId="{099A05F1-6F03-4DEB-80D2-EE9DE8186772}" type="pres">
      <dgm:prSet presAssocID="{64933125-53E2-4413-A91C-BB462B81DDDC}" presName="linearFlow" presStyleCnt="0">
        <dgm:presLayoutVars>
          <dgm:dir/>
          <dgm:resizeHandles val="exact"/>
        </dgm:presLayoutVars>
      </dgm:prSet>
      <dgm:spPr/>
    </dgm:pt>
    <dgm:pt modelId="{CFD3451C-54D5-41E7-9F4F-E5016A27C530}" type="pres">
      <dgm:prSet presAssocID="{B47E6898-503E-4FE0-B726-C9CF440EFD11}" presName="composite" presStyleCnt="0"/>
      <dgm:spPr/>
    </dgm:pt>
    <dgm:pt modelId="{42C124CA-9C01-4681-AB82-528658010528}" type="pres">
      <dgm:prSet presAssocID="{B47E6898-503E-4FE0-B726-C9CF440EFD11}" presName="imgShp" presStyleLbl="fgImgPlace1" presStyleIdx="0" presStyleCnt="2" custScaleX="71492" custScaleY="56698" custLinFactNeighborX="-46479" custLinFactNeighborY="-4399"/>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4738305A-777A-4A36-BB10-D7F1FDAEE7FC}" type="pres">
      <dgm:prSet presAssocID="{B47E6898-503E-4FE0-B726-C9CF440EFD11}" presName="txShp" presStyleLbl="node1" presStyleIdx="0" presStyleCnt="2" custScaleX="113535" custScaleY="36667">
        <dgm:presLayoutVars>
          <dgm:bulletEnabled val="1"/>
        </dgm:presLayoutVars>
      </dgm:prSet>
      <dgm:spPr/>
    </dgm:pt>
    <dgm:pt modelId="{42406DC5-F6F3-4613-995A-88240E9107BC}" type="pres">
      <dgm:prSet presAssocID="{642124C8-C9E5-4129-AA9F-75E89755C120}" presName="spacing" presStyleCnt="0"/>
      <dgm:spPr/>
    </dgm:pt>
    <dgm:pt modelId="{0C2F2264-9A06-4E99-BD7E-7870A300131B}" type="pres">
      <dgm:prSet presAssocID="{62CA27CB-50F0-4932-8994-8E2528E30C68}" presName="composite" presStyleCnt="0"/>
      <dgm:spPr/>
    </dgm:pt>
    <dgm:pt modelId="{16B4746E-E5F6-42AD-9F88-EE298E919806}" type="pres">
      <dgm:prSet presAssocID="{62CA27CB-50F0-4932-8994-8E2528E30C68}" presName="imgShp" presStyleLbl="fgImgPlace1" presStyleIdx="1" presStyleCnt="2"/>
      <dgm:spPr/>
    </dgm:pt>
    <dgm:pt modelId="{74264A62-47AD-4CB2-8A0D-5C3F04EF736D}" type="pres">
      <dgm:prSet presAssocID="{62CA27CB-50F0-4932-8994-8E2528E30C68}" presName="txShp" presStyleLbl="node1" presStyleIdx="1" presStyleCnt="2">
        <dgm:presLayoutVars>
          <dgm:bulletEnabled val="1"/>
        </dgm:presLayoutVars>
      </dgm:prSet>
      <dgm:spPr/>
    </dgm:pt>
  </dgm:ptLst>
  <dgm:cxnLst>
    <dgm:cxn modelId="{02AE701E-B535-45EF-8A9F-8F96C6E5B331}" type="presOf" srcId="{64933125-53E2-4413-A91C-BB462B81DDDC}" destId="{099A05F1-6F03-4DEB-80D2-EE9DE8186772}" srcOrd="0" destOrd="0" presId="urn:microsoft.com/office/officeart/2005/8/layout/vList3"/>
    <dgm:cxn modelId="{C8B7A440-3622-4DB2-9F28-8EDBF93564C2}" type="presOf" srcId="{B47E6898-503E-4FE0-B726-C9CF440EFD11}" destId="{4738305A-777A-4A36-BB10-D7F1FDAEE7FC}" srcOrd="0" destOrd="0" presId="urn:microsoft.com/office/officeart/2005/8/layout/vList3"/>
    <dgm:cxn modelId="{6FA19B69-3456-40DC-89E4-3125A2018D6F}" type="presOf" srcId="{62CA27CB-50F0-4932-8994-8E2528E30C68}" destId="{74264A62-47AD-4CB2-8A0D-5C3F04EF736D}" srcOrd="0" destOrd="0" presId="urn:microsoft.com/office/officeart/2005/8/layout/vList3"/>
    <dgm:cxn modelId="{E346FC6C-A517-4E95-A5F2-7681CF3AC799}" srcId="{64933125-53E2-4413-A91C-BB462B81DDDC}" destId="{62CA27CB-50F0-4932-8994-8E2528E30C68}" srcOrd="1" destOrd="0" parTransId="{D01BED0D-2DDD-4287-971D-3482DA590C78}" sibTransId="{23EB3FAA-E67F-491C-9148-3BB8F3BBE836}"/>
    <dgm:cxn modelId="{BD08E396-35C4-492C-AF1D-B4F661518976}" srcId="{64933125-53E2-4413-A91C-BB462B81DDDC}" destId="{B47E6898-503E-4FE0-B726-C9CF440EFD11}" srcOrd="0" destOrd="0" parTransId="{3397A7E4-1B92-405D-A537-C3483FA1EDF0}" sibTransId="{642124C8-C9E5-4129-AA9F-75E89755C120}"/>
    <dgm:cxn modelId="{B841BCF1-25AE-4AE3-B1B7-4DA5A27BA152}" type="presParOf" srcId="{099A05F1-6F03-4DEB-80D2-EE9DE8186772}" destId="{CFD3451C-54D5-41E7-9F4F-E5016A27C530}" srcOrd="0" destOrd="0" presId="urn:microsoft.com/office/officeart/2005/8/layout/vList3"/>
    <dgm:cxn modelId="{E71C1F41-65F5-46A0-823D-F8A85160D729}" type="presParOf" srcId="{CFD3451C-54D5-41E7-9F4F-E5016A27C530}" destId="{42C124CA-9C01-4681-AB82-528658010528}" srcOrd="0" destOrd="0" presId="urn:microsoft.com/office/officeart/2005/8/layout/vList3"/>
    <dgm:cxn modelId="{604C1250-EB09-401F-8DFA-1F60B2C12484}" type="presParOf" srcId="{CFD3451C-54D5-41E7-9F4F-E5016A27C530}" destId="{4738305A-777A-4A36-BB10-D7F1FDAEE7FC}" srcOrd="1" destOrd="0" presId="urn:microsoft.com/office/officeart/2005/8/layout/vList3"/>
    <dgm:cxn modelId="{A0BEEA05-39AC-4AC2-B2ED-785945B9A2AC}" type="presParOf" srcId="{099A05F1-6F03-4DEB-80D2-EE9DE8186772}" destId="{42406DC5-F6F3-4613-995A-88240E9107BC}" srcOrd="1" destOrd="0" presId="urn:microsoft.com/office/officeart/2005/8/layout/vList3"/>
    <dgm:cxn modelId="{34E37ADC-CB73-4356-BF71-051F74C6CB05}" type="presParOf" srcId="{099A05F1-6F03-4DEB-80D2-EE9DE8186772}" destId="{0C2F2264-9A06-4E99-BD7E-7870A300131B}" srcOrd="2" destOrd="0" presId="urn:microsoft.com/office/officeart/2005/8/layout/vList3"/>
    <dgm:cxn modelId="{90674353-A577-4B64-A460-CCAA5D1AF223}" type="presParOf" srcId="{0C2F2264-9A06-4E99-BD7E-7870A300131B}" destId="{16B4746E-E5F6-42AD-9F88-EE298E919806}" srcOrd="0" destOrd="0" presId="urn:microsoft.com/office/officeart/2005/8/layout/vList3"/>
    <dgm:cxn modelId="{B578D1E4-883E-461A-97F4-C5CF7ED83EC3}" type="presParOf" srcId="{0C2F2264-9A06-4E99-BD7E-7870A300131B}" destId="{74264A62-47AD-4CB2-8A0D-5C3F04EF736D}"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F5A1F-07D7-4520-91DE-9C1288A52C1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BE81D10-8319-4E24-9E07-F4C4E2BC29F7}">
      <dgm:prSet phldrT="[Text]"/>
      <dgm:spPr/>
      <dgm:t>
        <a:bodyPr/>
        <a:lstStyle/>
        <a:p>
          <a:r>
            <a:rPr lang="vi-VN" dirty="0"/>
            <a:t>I. CÔNG THỨC LEWIS</a:t>
          </a:r>
        </a:p>
        <a:p>
          <a:r>
            <a:rPr lang="vi-VN" dirty="0"/>
            <a:t>1.</a:t>
          </a:r>
          <a:r>
            <a:rPr lang="en-US" dirty="0"/>
            <a:t> </a:t>
          </a:r>
          <a:r>
            <a:rPr lang="vi-VN" dirty="0"/>
            <a:t>CÔNG THỨC LEWIS</a:t>
          </a:r>
          <a:endParaRPr lang="en-US" dirty="0"/>
        </a:p>
      </dgm:t>
    </dgm:pt>
    <dgm:pt modelId="{626122E5-8DE3-4F64-B00E-7DA7FEE24CD1}" type="parTrans" cxnId="{6E95C9B4-C120-4617-BE7D-9BB61A76B244}">
      <dgm:prSet/>
      <dgm:spPr/>
      <dgm:t>
        <a:bodyPr/>
        <a:lstStyle/>
        <a:p>
          <a:endParaRPr lang="en-US"/>
        </a:p>
      </dgm:t>
    </dgm:pt>
    <dgm:pt modelId="{F7333B30-AE75-43E6-B15B-B73AB96016EA}" type="sibTrans" cxnId="{6E95C9B4-C120-4617-BE7D-9BB61A76B244}">
      <dgm:prSet/>
      <dgm:spPr/>
      <dgm:t>
        <a:bodyPr/>
        <a:lstStyle/>
        <a:p>
          <a:endParaRPr lang="en-US"/>
        </a:p>
      </dgm:t>
    </dgm:pt>
    <dgm:pt modelId="{C15B6260-0F54-430D-B421-1AAAF45647E7}">
      <dgm:prSet phldrT="[Text]"/>
      <dgm:spPr/>
      <dgm:t>
        <a:bodyPr/>
        <a:lstStyle/>
        <a:p>
          <a:r>
            <a:rPr lang="vi-VN" dirty="0"/>
            <a:t>1.1. CÔNG THỨC ELECTRON – CÔNG THỨC LEWIS</a:t>
          </a:r>
          <a:endParaRPr lang="en-US" dirty="0"/>
        </a:p>
      </dgm:t>
    </dgm:pt>
    <dgm:pt modelId="{B3D69161-FA07-42CA-9837-1252B76D5176}" type="parTrans" cxnId="{29602819-7C3E-4F37-B5BC-65FCFEB6AAC5}">
      <dgm:prSet/>
      <dgm:spPr/>
      <dgm:t>
        <a:bodyPr/>
        <a:lstStyle/>
        <a:p>
          <a:endParaRPr lang="en-US"/>
        </a:p>
      </dgm:t>
    </dgm:pt>
    <dgm:pt modelId="{1F966612-9472-4E78-A12B-BBB779AE8FE2}" type="sibTrans" cxnId="{29602819-7C3E-4F37-B5BC-65FCFEB6AAC5}">
      <dgm:prSet/>
      <dgm:spPr/>
      <dgm:t>
        <a:bodyPr/>
        <a:lstStyle/>
        <a:p>
          <a:endParaRPr lang="en-US"/>
        </a:p>
      </dgm:t>
    </dgm:pt>
    <dgm:pt modelId="{405B7706-D3C5-4DC1-8D7D-5B5C9A34C794}">
      <dgm:prSet phldrT="[Text]"/>
      <dgm:spPr/>
      <dgm:t>
        <a:bodyPr/>
        <a:lstStyle/>
        <a:p>
          <a:r>
            <a:rPr lang="vi-VN" dirty="0"/>
            <a:t>II. HÌNH HỌC PHÂN TỬ</a:t>
          </a:r>
          <a:endParaRPr lang="en-US" dirty="0"/>
        </a:p>
      </dgm:t>
    </dgm:pt>
    <dgm:pt modelId="{C589CB79-A62B-42A6-8598-5C18A8A14DEE}" type="parTrans" cxnId="{11214153-A9BF-4AE3-9BD0-B606B12307B6}">
      <dgm:prSet/>
      <dgm:spPr/>
      <dgm:t>
        <a:bodyPr/>
        <a:lstStyle/>
        <a:p>
          <a:endParaRPr lang="en-US"/>
        </a:p>
      </dgm:t>
    </dgm:pt>
    <dgm:pt modelId="{0C3E56EF-5014-43B2-A69B-575C393B5A04}" type="sibTrans" cxnId="{11214153-A9BF-4AE3-9BD0-B606B12307B6}">
      <dgm:prSet/>
      <dgm:spPr/>
      <dgm:t>
        <a:bodyPr/>
        <a:lstStyle/>
        <a:p>
          <a:endParaRPr lang="en-US"/>
        </a:p>
      </dgm:t>
    </dgm:pt>
    <dgm:pt modelId="{F8B6B3DF-37D2-44BC-9B3C-F98A48F43631}">
      <dgm:prSet phldrT="[Text]"/>
      <dgm:spPr/>
      <dgm:t>
        <a:bodyPr/>
        <a:lstStyle/>
        <a:p>
          <a:r>
            <a:rPr lang="vi-VN" dirty="0"/>
            <a:t>2.1. MÔ HÌNH VSEPR</a:t>
          </a:r>
          <a:endParaRPr lang="en-US" dirty="0"/>
        </a:p>
      </dgm:t>
    </dgm:pt>
    <dgm:pt modelId="{430011EB-7746-4847-8998-DEBD74975A4D}" type="parTrans" cxnId="{10FCF1E9-EBA4-408C-B0F7-30271FB7DB98}">
      <dgm:prSet/>
      <dgm:spPr/>
      <dgm:t>
        <a:bodyPr/>
        <a:lstStyle/>
        <a:p>
          <a:endParaRPr lang="en-US"/>
        </a:p>
      </dgm:t>
    </dgm:pt>
    <dgm:pt modelId="{54E37464-353B-4320-825C-CB0DEFE0C2FE}" type="sibTrans" cxnId="{10FCF1E9-EBA4-408C-B0F7-30271FB7DB98}">
      <dgm:prSet/>
      <dgm:spPr/>
      <dgm:t>
        <a:bodyPr/>
        <a:lstStyle/>
        <a:p>
          <a:endParaRPr lang="en-US"/>
        </a:p>
      </dgm:t>
    </dgm:pt>
    <dgm:pt modelId="{C1781A3E-CE3B-41E8-B042-66875E898A72}">
      <dgm:prSet phldrT="[Text]"/>
      <dgm:spPr/>
      <dgm:t>
        <a:bodyPr/>
        <a:lstStyle/>
        <a:p>
          <a:r>
            <a:rPr lang="vi-VN" dirty="0"/>
            <a:t>2.2. MÔ TẢ HÌNH HỌC MỘT SỐ PHÂN TỬ</a:t>
          </a:r>
          <a:endParaRPr lang="en-US" dirty="0"/>
        </a:p>
      </dgm:t>
    </dgm:pt>
    <dgm:pt modelId="{61CBC506-5C1B-458A-AB93-55CD4E8F1EE5}" type="parTrans" cxnId="{213B90D4-7525-4403-A565-3F20832F374E}">
      <dgm:prSet/>
      <dgm:spPr/>
      <dgm:t>
        <a:bodyPr/>
        <a:lstStyle/>
        <a:p>
          <a:endParaRPr lang="en-US"/>
        </a:p>
      </dgm:t>
    </dgm:pt>
    <dgm:pt modelId="{D8312898-292B-4E06-9D9E-67AF06871C18}" type="sibTrans" cxnId="{213B90D4-7525-4403-A565-3F20832F374E}">
      <dgm:prSet/>
      <dgm:spPr/>
      <dgm:t>
        <a:bodyPr/>
        <a:lstStyle/>
        <a:p>
          <a:endParaRPr lang="en-US"/>
        </a:p>
      </dgm:t>
    </dgm:pt>
    <dgm:pt modelId="{446F8A4D-4857-4D9F-B65A-1541D27472CF}">
      <dgm:prSet phldrT="[Text]"/>
      <dgm:spPr/>
      <dgm:t>
        <a:bodyPr/>
        <a:lstStyle/>
        <a:p>
          <a:r>
            <a:rPr lang="vi-VN" dirty="0"/>
            <a:t>III. SỰ LAI HÓA ORBITAL NGUYÊN TỬ</a:t>
          </a:r>
          <a:endParaRPr lang="en-US" dirty="0"/>
        </a:p>
      </dgm:t>
    </dgm:pt>
    <dgm:pt modelId="{B7165673-B5EC-4B8E-A12D-B377864EDBD7}" type="parTrans" cxnId="{B4A6E08D-DA2A-4A53-BC1F-4AEE7B523249}">
      <dgm:prSet/>
      <dgm:spPr/>
      <dgm:t>
        <a:bodyPr/>
        <a:lstStyle/>
        <a:p>
          <a:endParaRPr lang="en-US"/>
        </a:p>
      </dgm:t>
    </dgm:pt>
    <dgm:pt modelId="{FEE9FF15-40F2-4FC8-AD78-48AD332A59E0}" type="sibTrans" cxnId="{B4A6E08D-DA2A-4A53-BC1F-4AEE7B523249}">
      <dgm:prSet/>
      <dgm:spPr/>
      <dgm:t>
        <a:bodyPr/>
        <a:lstStyle/>
        <a:p>
          <a:endParaRPr lang="en-US"/>
        </a:p>
      </dgm:t>
    </dgm:pt>
    <dgm:pt modelId="{BE9BF7A0-6AC8-4A30-B7A4-4CE1BF864BC7}">
      <dgm:prSet phldrT="[Text]"/>
      <dgm:spPr/>
      <dgm:t>
        <a:bodyPr/>
        <a:lstStyle/>
        <a:p>
          <a:r>
            <a:rPr lang="vi-VN" dirty="0"/>
            <a:t>3.1. KHÁI NIỆM LAI HÓA ORBITAL</a:t>
          </a:r>
          <a:endParaRPr lang="en-US" dirty="0"/>
        </a:p>
      </dgm:t>
    </dgm:pt>
    <dgm:pt modelId="{F141EBD5-A603-47E9-829A-94E4DE95E670}" type="parTrans" cxnId="{8F4A0BEF-30CE-4E7B-9AEC-53796B1150A7}">
      <dgm:prSet/>
      <dgm:spPr/>
      <dgm:t>
        <a:bodyPr/>
        <a:lstStyle/>
        <a:p>
          <a:endParaRPr lang="en-US"/>
        </a:p>
      </dgm:t>
    </dgm:pt>
    <dgm:pt modelId="{1870C5CD-A9A4-428D-9097-32ACB87F2DBD}" type="sibTrans" cxnId="{8F4A0BEF-30CE-4E7B-9AEC-53796B1150A7}">
      <dgm:prSet/>
      <dgm:spPr/>
      <dgm:t>
        <a:bodyPr/>
        <a:lstStyle/>
        <a:p>
          <a:endParaRPr lang="en-US"/>
        </a:p>
      </dgm:t>
    </dgm:pt>
    <dgm:pt modelId="{1427E5F4-812E-4AB3-B279-4EDDE583E678}">
      <dgm:prSet phldrT="[Text]"/>
      <dgm:spPr/>
      <dgm:t>
        <a:bodyPr/>
        <a:lstStyle/>
        <a:p>
          <a:r>
            <a:rPr lang="vi-VN" dirty="0"/>
            <a:t>3.2. MỘT SỐ DẠNG LAI HÓA CƠ BẢN</a:t>
          </a:r>
          <a:endParaRPr lang="en-US" dirty="0"/>
        </a:p>
      </dgm:t>
    </dgm:pt>
    <dgm:pt modelId="{83803719-5DDE-4E0C-B460-B5EDCB93614D}" type="parTrans" cxnId="{734E36B5-FEB6-4204-8517-C85136395535}">
      <dgm:prSet/>
      <dgm:spPr/>
      <dgm:t>
        <a:bodyPr/>
        <a:lstStyle/>
        <a:p>
          <a:endParaRPr lang="en-US"/>
        </a:p>
      </dgm:t>
    </dgm:pt>
    <dgm:pt modelId="{4D8E23C7-15B6-4285-AB9D-9CCEAD3A3CA3}" type="sibTrans" cxnId="{734E36B5-FEB6-4204-8517-C85136395535}">
      <dgm:prSet/>
      <dgm:spPr/>
      <dgm:t>
        <a:bodyPr/>
        <a:lstStyle/>
        <a:p>
          <a:endParaRPr lang="en-US"/>
        </a:p>
      </dgm:t>
    </dgm:pt>
    <dgm:pt modelId="{5C48AD04-C23B-4AD9-82BC-D353E5E5950B}">
      <dgm:prSet phldrT="[Text]"/>
      <dgm:spPr/>
      <dgm:t>
        <a:bodyPr/>
        <a:lstStyle/>
        <a:p>
          <a:r>
            <a:rPr lang="vi-VN" dirty="0"/>
            <a:t>1.2. QUY TẮC VIẾT CÔNG THỨC LEWIS</a:t>
          </a:r>
          <a:endParaRPr lang="en-US" dirty="0"/>
        </a:p>
      </dgm:t>
    </dgm:pt>
    <dgm:pt modelId="{562D5683-B58B-4B4C-9904-34B698A62E3C}" type="parTrans" cxnId="{D08A0AFA-8634-4F56-BE61-EC9E58329E60}">
      <dgm:prSet/>
      <dgm:spPr/>
      <dgm:t>
        <a:bodyPr/>
        <a:lstStyle/>
        <a:p>
          <a:endParaRPr lang="en-US"/>
        </a:p>
      </dgm:t>
    </dgm:pt>
    <dgm:pt modelId="{D59ECD0F-DEEA-4A0E-AA70-080FF6A575B3}" type="sibTrans" cxnId="{D08A0AFA-8634-4F56-BE61-EC9E58329E60}">
      <dgm:prSet/>
      <dgm:spPr/>
      <dgm:t>
        <a:bodyPr/>
        <a:lstStyle/>
        <a:p>
          <a:endParaRPr lang="en-US"/>
        </a:p>
      </dgm:t>
    </dgm:pt>
    <dgm:pt modelId="{E810CC88-CACC-4144-910C-76567A4A479D}">
      <dgm:prSet phldrT="[Text]"/>
      <dgm:spPr/>
      <dgm:t>
        <a:bodyPr/>
        <a:lstStyle/>
        <a:p>
          <a:r>
            <a:rPr lang="vi-VN" dirty="0"/>
            <a:t>3.3. LUYỆN TẬP</a:t>
          </a:r>
          <a:endParaRPr lang="en-US" dirty="0"/>
        </a:p>
      </dgm:t>
    </dgm:pt>
    <dgm:pt modelId="{F1530323-8E15-46BB-B6D8-AD16CCCFBB8A}" type="parTrans" cxnId="{DF5FD39C-A39C-4996-8598-E5D7D1077D01}">
      <dgm:prSet/>
      <dgm:spPr/>
      <dgm:t>
        <a:bodyPr/>
        <a:lstStyle/>
        <a:p>
          <a:endParaRPr lang="en-US"/>
        </a:p>
      </dgm:t>
    </dgm:pt>
    <dgm:pt modelId="{71266CE2-8B15-4967-BAE7-58D0DB302330}" type="sibTrans" cxnId="{DF5FD39C-A39C-4996-8598-E5D7D1077D01}">
      <dgm:prSet/>
      <dgm:spPr/>
      <dgm:t>
        <a:bodyPr/>
        <a:lstStyle/>
        <a:p>
          <a:endParaRPr lang="en-US"/>
        </a:p>
      </dgm:t>
    </dgm:pt>
    <dgm:pt modelId="{C8AF79D7-D9AE-4C05-A3B8-981ED424E86D}" type="pres">
      <dgm:prSet presAssocID="{DD3F5A1F-07D7-4520-91DE-9C1288A52C1E}" presName="linear" presStyleCnt="0">
        <dgm:presLayoutVars>
          <dgm:dir/>
          <dgm:resizeHandles val="exact"/>
        </dgm:presLayoutVars>
      </dgm:prSet>
      <dgm:spPr/>
    </dgm:pt>
    <dgm:pt modelId="{FD19EFB0-94DD-4C60-B2CD-9513F11C9F8C}" type="pres">
      <dgm:prSet presAssocID="{1BE81D10-8319-4E24-9E07-F4C4E2BC29F7}" presName="comp" presStyleCnt="0"/>
      <dgm:spPr/>
    </dgm:pt>
    <dgm:pt modelId="{708950D3-54A3-47C1-A52A-C0D4E6BDD44A}" type="pres">
      <dgm:prSet presAssocID="{1BE81D10-8319-4E24-9E07-F4C4E2BC29F7}" presName="box" presStyleLbl="node1" presStyleIdx="0" presStyleCnt="3"/>
      <dgm:spPr/>
    </dgm:pt>
    <dgm:pt modelId="{E72F0D91-5F59-4AC9-B656-B7A16D77D206}" type="pres">
      <dgm:prSet presAssocID="{1BE81D10-8319-4E24-9E07-F4C4E2BC29F7}"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A69E3EDE-1509-44AE-BF53-80A3BBA3777E}" type="pres">
      <dgm:prSet presAssocID="{1BE81D10-8319-4E24-9E07-F4C4E2BC29F7}" presName="text" presStyleLbl="node1" presStyleIdx="0" presStyleCnt="3">
        <dgm:presLayoutVars>
          <dgm:bulletEnabled val="1"/>
        </dgm:presLayoutVars>
      </dgm:prSet>
      <dgm:spPr/>
    </dgm:pt>
    <dgm:pt modelId="{F40CBB05-3CEB-44A1-8D97-C8A5904DA025}" type="pres">
      <dgm:prSet presAssocID="{F7333B30-AE75-43E6-B15B-B73AB96016EA}" presName="spacer" presStyleCnt="0"/>
      <dgm:spPr/>
    </dgm:pt>
    <dgm:pt modelId="{E92C3944-1EE5-4DB7-8790-0780071FB47C}" type="pres">
      <dgm:prSet presAssocID="{405B7706-D3C5-4DC1-8D7D-5B5C9A34C794}" presName="comp" presStyleCnt="0"/>
      <dgm:spPr/>
    </dgm:pt>
    <dgm:pt modelId="{3559195A-2D73-4FEE-94DF-8F7AC7D3EE8D}" type="pres">
      <dgm:prSet presAssocID="{405B7706-D3C5-4DC1-8D7D-5B5C9A34C794}" presName="box" presStyleLbl="node1" presStyleIdx="1" presStyleCnt="3"/>
      <dgm:spPr/>
    </dgm:pt>
    <dgm:pt modelId="{BBE61D44-5543-4A21-A45B-0A0FED2A4957}" type="pres">
      <dgm:prSet presAssocID="{405B7706-D3C5-4DC1-8D7D-5B5C9A34C794}"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dgm:spPr>
    </dgm:pt>
    <dgm:pt modelId="{04F8AB36-C865-4133-B168-5871E73895A1}" type="pres">
      <dgm:prSet presAssocID="{405B7706-D3C5-4DC1-8D7D-5B5C9A34C794}" presName="text" presStyleLbl="node1" presStyleIdx="1" presStyleCnt="3">
        <dgm:presLayoutVars>
          <dgm:bulletEnabled val="1"/>
        </dgm:presLayoutVars>
      </dgm:prSet>
      <dgm:spPr/>
    </dgm:pt>
    <dgm:pt modelId="{D0C04F98-E938-4D70-AC2B-A64C8AD61431}" type="pres">
      <dgm:prSet presAssocID="{0C3E56EF-5014-43B2-A69B-575C393B5A04}" presName="spacer" presStyleCnt="0"/>
      <dgm:spPr/>
    </dgm:pt>
    <dgm:pt modelId="{228D35B0-D7C8-449C-9C12-580D617B5C22}" type="pres">
      <dgm:prSet presAssocID="{446F8A4D-4857-4D9F-B65A-1541D27472CF}" presName="comp" presStyleCnt="0"/>
      <dgm:spPr/>
    </dgm:pt>
    <dgm:pt modelId="{46B103FD-DFDA-4DCB-B2AE-82149DF1D1B0}" type="pres">
      <dgm:prSet presAssocID="{446F8A4D-4857-4D9F-B65A-1541D27472CF}" presName="box" presStyleLbl="node1" presStyleIdx="2" presStyleCnt="3"/>
      <dgm:spPr/>
    </dgm:pt>
    <dgm:pt modelId="{CD352022-5DFB-4D46-810C-864A6CF19CA6}" type="pres">
      <dgm:prSet presAssocID="{446F8A4D-4857-4D9F-B65A-1541D27472C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FFF4C6D3-4699-47BE-AA0E-3873A6BCE732}" type="pres">
      <dgm:prSet presAssocID="{446F8A4D-4857-4D9F-B65A-1541D27472CF}" presName="text" presStyleLbl="node1" presStyleIdx="2" presStyleCnt="3">
        <dgm:presLayoutVars>
          <dgm:bulletEnabled val="1"/>
        </dgm:presLayoutVars>
      </dgm:prSet>
      <dgm:spPr/>
    </dgm:pt>
  </dgm:ptLst>
  <dgm:cxnLst>
    <dgm:cxn modelId="{89EDC501-28CC-48F6-8186-5F51EBC705AC}" type="presOf" srcId="{1427E5F4-812E-4AB3-B279-4EDDE583E678}" destId="{46B103FD-DFDA-4DCB-B2AE-82149DF1D1B0}" srcOrd="0" destOrd="2" presId="urn:microsoft.com/office/officeart/2005/8/layout/vList4"/>
    <dgm:cxn modelId="{23C6840E-6565-48EE-B9DD-DAE6537BEA48}" type="presOf" srcId="{E810CC88-CACC-4144-910C-76567A4A479D}" destId="{46B103FD-DFDA-4DCB-B2AE-82149DF1D1B0}" srcOrd="0" destOrd="3" presId="urn:microsoft.com/office/officeart/2005/8/layout/vList4"/>
    <dgm:cxn modelId="{7FA5CF12-B10A-436B-B02E-53A11D886731}" type="presOf" srcId="{BE9BF7A0-6AC8-4A30-B7A4-4CE1BF864BC7}" destId="{FFF4C6D3-4699-47BE-AA0E-3873A6BCE732}" srcOrd="1" destOrd="1" presId="urn:microsoft.com/office/officeart/2005/8/layout/vList4"/>
    <dgm:cxn modelId="{29602819-7C3E-4F37-B5BC-65FCFEB6AAC5}" srcId="{1BE81D10-8319-4E24-9E07-F4C4E2BC29F7}" destId="{C15B6260-0F54-430D-B421-1AAAF45647E7}" srcOrd="0" destOrd="0" parTransId="{B3D69161-FA07-42CA-9837-1252B76D5176}" sibTransId="{1F966612-9472-4E78-A12B-BBB779AE8FE2}"/>
    <dgm:cxn modelId="{91AA7123-9134-4688-970B-2011540E33EE}" type="presOf" srcId="{5C48AD04-C23B-4AD9-82BC-D353E5E5950B}" destId="{708950D3-54A3-47C1-A52A-C0D4E6BDD44A}" srcOrd="0" destOrd="2" presId="urn:microsoft.com/office/officeart/2005/8/layout/vList4"/>
    <dgm:cxn modelId="{7CB41F2A-672C-47DE-BBA6-42C909C6D840}" type="presOf" srcId="{405B7706-D3C5-4DC1-8D7D-5B5C9A34C794}" destId="{04F8AB36-C865-4133-B168-5871E73895A1}" srcOrd="1" destOrd="0" presId="urn:microsoft.com/office/officeart/2005/8/layout/vList4"/>
    <dgm:cxn modelId="{A1078A3C-0CA0-40AD-8900-153CDA6E8D93}" type="presOf" srcId="{C1781A3E-CE3B-41E8-B042-66875E898A72}" destId="{3559195A-2D73-4FEE-94DF-8F7AC7D3EE8D}" srcOrd="0" destOrd="2" presId="urn:microsoft.com/office/officeart/2005/8/layout/vList4"/>
    <dgm:cxn modelId="{CBB7885F-0B75-43A4-842D-DB22FDE1839C}" type="presOf" srcId="{446F8A4D-4857-4D9F-B65A-1541D27472CF}" destId="{46B103FD-DFDA-4DCB-B2AE-82149DF1D1B0}" srcOrd="0" destOrd="0" presId="urn:microsoft.com/office/officeart/2005/8/layout/vList4"/>
    <dgm:cxn modelId="{091CC64B-F25D-4B17-9315-457125E8F7F0}" type="presOf" srcId="{C15B6260-0F54-430D-B421-1AAAF45647E7}" destId="{A69E3EDE-1509-44AE-BF53-80A3BBA3777E}" srcOrd="1" destOrd="1" presId="urn:microsoft.com/office/officeart/2005/8/layout/vList4"/>
    <dgm:cxn modelId="{447AD04C-1B6D-4443-8D1E-5AD9633E3AAE}" type="presOf" srcId="{1BE81D10-8319-4E24-9E07-F4C4E2BC29F7}" destId="{A69E3EDE-1509-44AE-BF53-80A3BBA3777E}" srcOrd="1" destOrd="0" presId="urn:microsoft.com/office/officeart/2005/8/layout/vList4"/>
    <dgm:cxn modelId="{522F7D6E-6203-4E17-B4E0-38D69C3237F4}" type="presOf" srcId="{DD3F5A1F-07D7-4520-91DE-9C1288A52C1E}" destId="{C8AF79D7-D9AE-4C05-A3B8-981ED424E86D}" srcOrd="0" destOrd="0" presId="urn:microsoft.com/office/officeart/2005/8/layout/vList4"/>
    <dgm:cxn modelId="{11214153-A9BF-4AE3-9BD0-B606B12307B6}" srcId="{DD3F5A1F-07D7-4520-91DE-9C1288A52C1E}" destId="{405B7706-D3C5-4DC1-8D7D-5B5C9A34C794}" srcOrd="1" destOrd="0" parTransId="{C589CB79-A62B-42A6-8598-5C18A8A14DEE}" sibTransId="{0C3E56EF-5014-43B2-A69B-575C393B5A04}"/>
    <dgm:cxn modelId="{909B3657-4D1D-4938-A248-2B20649A8313}" type="presOf" srcId="{BE9BF7A0-6AC8-4A30-B7A4-4CE1BF864BC7}" destId="{46B103FD-DFDA-4DCB-B2AE-82149DF1D1B0}" srcOrd="0" destOrd="1" presId="urn:microsoft.com/office/officeart/2005/8/layout/vList4"/>
    <dgm:cxn modelId="{A0B5388A-00F0-4659-9C4E-5531FF360E67}" type="presOf" srcId="{5C48AD04-C23B-4AD9-82BC-D353E5E5950B}" destId="{A69E3EDE-1509-44AE-BF53-80A3BBA3777E}" srcOrd="1" destOrd="2" presId="urn:microsoft.com/office/officeart/2005/8/layout/vList4"/>
    <dgm:cxn modelId="{B4A6E08D-DA2A-4A53-BC1F-4AEE7B523249}" srcId="{DD3F5A1F-07D7-4520-91DE-9C1288A52C1E}" destId="{446F8A4D-4857-4D9F-B65A-1541D27472CF}" srcOrd="2" destOrd="0" parTransId="{B7165673-B5EC-4B8E-A12D-B377864EDBD7}" sibTransId="{FEE9FF15-40F2-4FC8-AD78-48AD332A59E0}"/>
    <dgm:cxn modelId="{1DA6C497-29CB-4125-8ECB-E0091F094830}" type="presOf" srcId="{E810CC88-CACC-4144-910C-76567A4A479D}" destId="{FFF4C6D3-4699-47BE-AA0E-3873A6BCE732}" srcOrd="1" destOrd="3" presId="urn:microsoft.com/office/officeart/2005/8/layout/vList4"/>
    <dgm:cxn modelId="{DF5FD39C-A39C-4996-8598-E5D7D1077D01}" srcId="{446F8A4D-4857-4D9F-B65A-1541D27472CF}" destId="{E810CC88-CACC-4144-910C-76567A4A479D}" srcOrd="2" destOrd="0" parTransId="{F1530323-8E15-46BB-B6D8-AD16CCCFBB8A}" sibTransId="{71266CE2-8B15-4967-BAE7-58D0DB302330}"/>
    <dgm:cxn modelId="{1CA92DA8-B001-4A6E-8947-B0321F9C265F}" type="presOf" srcId="{405B7706-D3C5-4DC1-8D7D-5B5C9A34C794}" destId="{3559195A-2D73-4FEE-94DF-8F7AC7D3EE8D}" srcOrd="0" destOrd="0" presId="urn:microsoft.com/office/officeart/2005/8/layout/vList4"/>
    <dgm:cxn modelId="{E8B858AA-3AAA-4CB7-B223-6E099D79686F}" type="presOf" srcId="{446F8A4D-4857-4D9F-B65A-1541D27472CF}" destId="{FFF4C6D3-4699-47BE-AA0E-3873A6BCE732}" srcOrd="1" destOrd="0" presId="urn:microsoft.com/office/officeart/2005/8/layout/vList4"/>
    <dgm:cxn modelId="{5ACFE2AB-8B79-4DEE-BBFA-25F915B3D707}" type="presOf" srcId="{1BE81D10-8319-4E24-9E07-F4C4E2BC29F7}" destId="{708950D3-54A3-47C1-A52A-C0D4E6BDD44A}" srcOrd="0" destOrd="0" presId="urn:microsoft.com/office/officeart/2005/8/layout/vList4"/>
    <dgm:cxn modelId="{6E95C9B4-C120-4617-BE7D-9BB61A76B244}" srcId="{DD3F5A1F-07D7-4520-91DE-9C1288A52C1E}" destId="{1BE81D10-8319-4E24-9E07-F4C4E2BC29F7}" srcOrd="0" destOrd="0" parTransId="{626122E5-8DE3-4F64-B00E-7DA7FEE24CD1}" sibTransId="{F7333B30-AE75-43E6-B15B-B73AB96016EA}"/>
    <dgm:cxn modelId="{734E36B5-FEB6-4204-8517-C85136395535}" srcId="{446F8A4D-4857-4D9F-B65A-1541D27472CF}" destId="{1427E5F4-812E-4AB3-B279-4EDDE583E678}" srcOrd="1" destOrd="0" parTransId="{83803719-5DDE-4E0C-B460-B5EDCB93614D}" sibTransId="{4D8E23C7-15B6-4285-AB9D-9CCEAD3A3CA3}"/>
    <dgm:cxn modelId="{F8CA8EBA-87EC-4449-8E05-5773BA5586B1}" type="presOf" srcId="{F8B6B3DF-37D2-44BC-9B3C-F98A48F43631}" destId="{3559195A-2D73-4FEE-94DF-8F7AC7D3EE8D}" srcOrd="0" destOrd="1" presId="urn:microsoft.com/office/officeart/2005/8/layout/vList4"/>
    <dgm:cxn modelId="{213B90D4-7525-4403-A565-3F20832F374E}" srcId="{405B7706-D3C5-4DC1-8D7D-5B5C9A34C794}" destId="{C1781A3E-CE3B-41E8-B042-66875E898A72}" srcOrd="1" destOrd="0" parTransId="{61CBC506-5C1B-458A-AB93-55CD4E8F1EE5}" sibTransId="{D8312898-292B-4E06-9D9E-67AF06871C18}"/>
    <dgm:cxn modelId="{514AFDDE-4A84-46C0-8B4D-3255C5A62861}" type="presOf" srcId="{C15B6260-0F54-430D-B421-1AAAF45647E7}" destId="{708950D3-54A3-47C1-A52A-C0D4E6BDD44A}" srcOrd="0" destOrd="1" presId="urn:microsoft.com/office/officeart/2005/8/layout/vList4"/>
    <dgm:cxn modelId="{D2A393DF-987C-4826-990F-588133BA39B8}" type="presOf" srcId="{C1781A3E-CE3B-41E8-B042-66875E898A72}" destId="{04F8AB36-C865-4133-B168-5871E73895A1}" srcOrd="1" destOrd="2" presId="urn:microsoft.com/office/officeart/2005/8/layout/vList4"/>
    <dgm:cxn modelId="{10FCF1E9-EBA4-408C-B0F7-30271FB7DB98}" srcId="{405B7706-D3C5-4DC1-8D7D-5B5C9A34C794}" destId="{F8B6B3DF-37D2-44BC-9B3C-F98A48F43631}" srcOrd="0" destOrd="0" parTransId="{430011EB-7746-4847-8998-DEBD74975A4D}" sibTransId="{54E37464-353B-4320-825C-CB0DEFE0C2FE}"/>
    <dgm:cxn modelId="{F25717EA-A2F8-40E3-95A9-61AB1DB0CFE5}" type="presOf" srcId="{1427E5F4-812E-4AB3-B279-4EDDE583E678}" destId="{FFF4C6D3-4699-47BE-AA0E-3873A6BCE732}" srcOrd="1" destOrd="2" presId="urn:microsoft.com/office/officeart/2005/8/layout/vList4"/>
    <dgm:cxn modelId="{8F4A0BEF-30CE-4E7B-9AEC-53796B1150A7}" srcId="{446F8A4D-4857-4D9F-B65A-1541D27472CF}" destId="{BE9BF7A0-6AC8-4A30-B7A4-4CE1BF864BC7}" srcOrd="0" destOrd="0" parTransId="{F141EBD5-A603-47E9-829A-94E4DE95E670}" sibTransId="{1870C5CD-A9A4-428D-9097-32ACB87F2DBD}"/>
    <dgm:cxn modelId="{6D72A8F2-375A-4629-8806-DE95D8E8B5A2}" type="presOf" srcId="{F8B6B3DF-37D2-44BC-9B3C-F98A48F43631}" destId="{04F8AB36-C865-4133-B168-5871E73895A1}" srcOrd="1" destOrd="1" presId="urn:microsoft.com/office/officeart/2005/8/layout/vList4"/>
    <dgm:cxn modelId="{D08A0AFA-8634-4F56-BE61-EC9E58329E60}" srcId="{1BE81D10-8319-4E24-9E07-F4C4E2BC29F7}" destId="{5C48AD04-C23B-4AD9-82BC-D353E5E5950B}" srcOrd="1" destOrd="0" parTransId="{562D5683-B58B-4B4C-9904-34B698A62E3C}" sibTransId="{D59ECD0F-DEEA-4A0E-AA70-080FF6A575B3}"/>
    <dgm:cxn modelId="{6A28D8C4-B756-4A78-9202-A59BD77CA203}" type="presParOf" srcId="{C8AF79D7-D9AE-4C05-A3B8-981ED424E86D}" destId="{FD19EFB0-94DD-4C60-B2CD-9513F11C9F8C}" srcOrd="0" destOrd="0" presId="urn:microsoft.com/office/officeart/2005/8/layout/vList4"/>
    <dgm:cxn modelId="{0DF5D34B-FD0D-44D7-AD6F-2940EEC51C8A}" type="presParOf" srcId="{FD19EFB0-94DD-4C60-B2CD-9513F11C9F8C}" destId="{708950D3-54A3-47C1-A52A-C0D4E6BDD44A}" srcOrd="0" destOrd="0" presId="urn:microsoft.com/office/officeart/2005/8/layout/vList4"/>
    <dgm:cxn modelId="{0A3E7B82-C7E8-4ADB-A29C-A3FD1AF5E74B}" type="presParOf" srcId="{FD19EFB0-94DD-4C60-B2CD-9513F11C9F8C}" destId="{E72F0D91-5F59-4AC9-B656-B7A16D77D206}" srcOrd="1" destOrd="0" presId="urn:microsoft.com/office/officeart/2005/8/layout/vList4"/>
    <dgm:cxn modelId="{1F5D6471-752A-4F8F-98E3-76D396062093}" type="presParOf" srcId="{FD19EFB0-94DD-4C60-B2CD-9513F11C9F8C}" destId="{A69E3EDE-1509-44AE-BF53-80A3BBA3777E}" srcOrd="2" destOrd="0" presId="urn:microsoft.com/office/officeart/2005/8/layout/vList4"/>
    <dgm:cxn modelId="{4F8F696B-508A-4E67-8C08-22F0851223AE}" type="presParOf" srcId="{C8AF79D7-D9AE-4C05-A3B8-981ED424E86D}" destId="{F40CBB05-3CEB-44A1-8D97-C8A5904DA025}" srcOrd="1" destOrd="0" presId="urn:microsoft.com/office/officeart/2005/8/layout/vList4"/>
    <dgm:cxn modelId="{28B5CCCB-B53F-45D9-BB20-6161F985D3E1}" type="presParOf" srcId="{C8AF79D7-D9AE-4C05-A3B8-981ED424E86D}" destId="{E92C3944-1EE5-4DB7-8790-0780071FB47C}" srcOrd="2" destOrd="0" presId="urn:microsoft.com/office/officeart/2005/8/layout/vList4"/>
    <dgm:cxn modelId="{5031FB5C-FCE8-4DAB-A1AC-B49EFC4FF847}" type="presParOf" srcId="{E92C3944-1EE5-4DB7-8790-0780071FB47C}" destId="{3559195A-2D73-4FEE-94DF-8F7AC7D3EE8D}" srcOrd="0" destOrd="0" presId="urn:microsoft.com/office/officeart/2005/8/layout/vList4"/>
    <dgm:cxn modelId="{090AD541-3C56-4042-93F1-002B29199A8A}" type="presParOf" srcId="{E92C3944-1EE5-4DB7-8790-0780071FB47C}" destId="{BBE61D44-5543-4A21-A45B-0A0FED2A4957}" srcOrd="1" destOrd="0" presId="urn:microsoft.com/office/officeart/2005/8/layout/vList4"/>
    <dgm:cxn modelId="{67182225-8B57-488E-80F0-7C1DAB0EEA8D}" type="presParOf" srcId="{E92C3944-1EE5-4DB7-8790-0780071FB47C}" destId="{04F8AB36-C865-4133-B168-5871E73895A1}" srcOrd="2" destOrd="0" presId="urn:microsoft.com/office/officeart/2005/8/layout/vList4"/>
    <dgm:cxn modelId="{51D66E3F-AA78-4B62-B6C6-B200F3C3F274}" type="presParOf" srcId="{C8AF79D7-D9AE-4C05-A3B8-981ED424E86D}" destId="{D0C04F98-E938-4D70-AC2B-A64C8AD61431}" srcOrd="3" destOrd="0" presId="urn:microsoft.com/office/officeart/2005/8/layout/vList4"/>
    <dgm:cxn modelId="{1F43A0CF-B249-4BE0-BC52-10CE74CCFE2C}" type="presParOf" srcId="{C8AF79D7-D9AE-4C05-A3B8-981ED424E86D}" destId="{228D35B0-D7C8-449C-9C12-580D617B5C22}" srcOrd="4" destOrd="0" presId="urn:microsoft.com/office/officeart/2005/8/layout/vList4"/>
    <dgm:cxn modelId="{8A327D07-2CCC-4004-8B9A-27A05FDAEBDF}" type="presParOf" srcId="{228D35B0-D7C8-449C-9C12-580D617B5C22}" destId="{46B103FD-DFDA-4DCB-B2AE-82149DF1D1B0}" srcOrd="0" destOrd="0" presId="urn:microsoft.com/office/officeart/2005/8/layout/vList4"/>
    <dgm:cxn modelId="{1BE0CA10-4C12-4D2B-83A6-42336415CC3F}" type="presParOf" srcId="{228D35B0-D7C8-449C-9C12-580D617B5C22}" destId="{CD352022-5DFB-4D46-810C-864A6CF19CA6}" srcOrd="1" destOrd="0" presId="urn:microsoft.com/office/officeart/2005/8/layout/vList4"/>
    <dgm:cxn modelId="{5AC5CB0D-C8B2-41EF-A4F9-71545D973954}" type="presParOf" srcId="{228D35B0-D7C8-449C-9C12-580D617B5C22}" destId="{FFF4C6D3-4699-47BE-AA0E-3873A6BCE73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300BC-F40B-436C-BBCB-57C5DC623B1F}"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EF611CB-6CC5-4209-8435-666355564013}">
      <dgm:prSet phldrT="[Text]"/>
      <dgm:spPr/>
      <dgm:t>
        <a:bodyPr/>
        <a:lstStyle/>
        <a:p>
          <a:r>
            <a:rPr lang="vi-VN" dirty="0"/>
            <a:t>Liên kết hóa học</a:t>
          </a:r>
          <a:endParaRPr lang="en-US" dirty="0"/>
        </a:p>
      </dgm:t>
    </dgm:pt>
    <dgm:pt modelId="{1C693DAE-B293-4E96-B12C-C4C283CE0FFA}" type="parTrans" cxnId="{4572E856-7F80-41C2-9D45-55049C7839A1}">
      <dgm:prSet/>
      <dgm:spPr/>
      <dgm:t>
        <a:bodyPr/>
        <a:lstStyle/>
        <a:p>
          <a:endParaRPr lang="en-US"/>
        </a:p>
      </dgm:t>
    </dgm:pt>
    <dgm:pt modelId="{124FAF73-D7B8-4684-A5CA-62376DA334EF}" type="sibTrans" cxnId="{4572E856-7F80-41C2-9D45-55049C7839A1}">
      <dgm:prSet/>
      <dgm:spPr/>
      <dgm:t>
        <a:bodyPr/>
        <a:lstStyle/>
        <a:p>
          <a:endParaRPr lang="en-US"/>
        </a:p>
      </dgm:t>
    </dgm:pt>
    <dgm:pt modelId="{0D46D4B6-7992-417A-ABC6-CB88ADC113BB}">
      <dgm:prSet phldrT="[Text]" custT="1"/>
      <dgm:spPr/>
      <dgm:t>
        <a:bodyPr/>
        <a:lstStyle/>
        <a:p>
          <a:r>
            <a:rPr lang="vi-VN" sz="8000" dirty="0">
              <a:latin typeface="Times New Roman" panose="02020603050405020304" pitchFamily="18" charset="0"/>
              <a:cs typeface="Times New Roman" panose="02020603050405020304" pitchFamily="18" charset="0"/>
            </a:rPr>
            <a:t>CỦNG CỐ - DẶN DÒ</a:t>
          </a:r>
          <a:endParaRPr lang="en-US" sz="8000" dirty="0">
            <a:latin typeface="Times New Roman" panose="02020603050405020304" pitchFamily="18" charset="0"/>
            <a:cs typeface="Times New Roman" panose="02020603050405020304" pitchFamily="18" charset="0"/>
          </a:endParaRPr>
        </a:p>
      </dgm:t>
    </dgm:pt>
    <dgm:pt modelId="{A8B2C505-EBD4-41A9-9A63-A18B58C6F7F8}" type="parTrans" cxnId="{D6482477-E380-4553-A7F4-BE80C428B8C2}">
      <dgm:prSet/>
      <dgm:spPr/>
      <dgm:t>
        <a:bodyPr/>
        <a:lstStyle/>
        <a:p>
          <a:endParaRPr lang="en-US"/>
        </a:p>
      </dgm:t>
    </dgm:pt>
    <dgm:pt modelId="{B9988BFC-555C-462B-B71D-FEC4D755EC6B}" type="sibTrans" cxnId="{D6482477-E380-4553-A7F4-BE80C428B8C2}">
      <dgm:prSet/>
      <dgm:spPr/>
      <dgm:t>
        <a:bodyPr/>
        <a:lstStyle/>
        <a:p>
          <a:endParaRPr lang="en-US"/>
        </a:p>
      </dgm:t>
    </dgm:pt>
    <dgm:pt modelId="{B0950822-D64E-41F1-A6F3-CC13523B1BE3}" type="pres">
      <dgm:prSet presAssocID="{A33300BC-F40B-436C-BBCB-57C5DC623B1F}" presName="linearFlow" presStyleCnt="0">
        <dgm:presLayoutVars>
          <dgm:dir/>
          <dgm:animLvl val="lvl"/>
          <dgm:resizeHandles val="exact"/>
        </dgm:presLayoutVars>
      </dgm:prSet>
      <dgm:spPr/>
    </dgm:pt>
    <dgm:pt modelId="{D3BEDDB1-9583-4268-8717-6C5831351131}" type="pres">
      <dgm:prSet presAssocID="{BEF611CB-6CC5-4209-8435-666355564013}" presName="composite" presStyleCnt="0"/>
      <dgm:spPr/>
    </dgm:pt>
    <dgm:pt modelId="{546DEC91-6299-4C87-92A8-87DDA598BAA8}" type="pres">
      <dgm:prSet presAssocID="{BEF611CB-6CC5-4209-8435-666355564013}" presName="parentText" presStyleLbl="alignNode1" presStyleIdx="0" presStyleCnt="1">
        <dgm:presLayoutVars>
          <dgm:chMax val="1"/>
          <dgm:bulletEnabled val="1"/>
        </dgm:presLayoutVars>
      </dgm:prSet>
      <dgm:spPr/>
    </dgm:pt>
    <dgm:pt modelId="{0A755B8B-E595-4B71-9AD8-C2F7D6E18B69}" type="pres">
      <dgm:prSet presAssocID="{BEF611CB-6CC5-4209-8435-666355564013}" presName="descendantText" presStyleLbl="alignAcc1" presStyleIdx="0" presStyleCnt="1">
        <dgm:presLayoutVars>
          <dgm:bulletEnabled val="1"/>
        </dgm:presLayoutVars>
      </dgm:prSet>
      <dgm:spPr/>
    </dgm:pt>
  </dgm:ptLst>
  <dgm:cxnLst>
    <dgm:cxn modelId="{86437233-890D-4CBB-8B03-9BDF0B261A5A}" type="presOf" srcId="{A33300BC-F40B-436C-BBCB-57C5DC623B1F}" destId="{B0950822-D64E-41F1-A6F3-CC13523B1BE3}" srcOrd="0" destOrd="0" presId="urn:microsoft.com/office/officeart/2005/8/layout/chevron2"/>
    <dgm:cxn modelId="{4572E856-7F80-41C2-9D45-55049C7839A1}" srcId="{A33300BC-F40B-436C-BBCB-57C5DC623B1F}" destId="{BEF611CB-6CC5-4209-8435-666355564013}" srcOrd="0" destOrd="0" parTransId="{1C693DAE-B293-4E96-B12C-C4C283CE0FFA}" sibTransId="{124FAF73-D7B8-4684-A5CA-62376DA334EF}"/>
    <dgm:cxn modelId="{D6482477-E380-4553-A7F4-BE80C428B8C2}" srcId="{BEF611CB-6CC5-4209-8435-666355564013}" destId="{0D46D4B6-7992-417A-ABC6-CB88ADC113BB}" srcOrd="0" destOrd="0" parTransId="{A8B2C505-EBD4-41A9-9A63-A18B58C6F7F8}" sibTransId="{B9988BFC-555C-462B-B71D-FEC4D755EC6B}"/>
    <dgm:cxn modelId="{32A9BFD0-3D91-4E1E-8F9B-0750BEB329D0}" type="presOf" srcId="{BEF611CB-6CC5-4209-8435-666355564013}" destId="{546DEC91-6299-4C87-92A8-87DDA598BAA8}" srcOrd="0" destOrd="0" presId="urn:microsoft.com/office/officeart/2005/8/layout/chevron2"/>
    <dgm:cxn modelId="{D09005D4-0385-4B9E-B7E6-7C1BBFE9AB56}" type="presOf" srcId="{0D46D4B6-7992-417A-ABC6-CB88ADC113BB}" destId="{0A755B8B-E595-4B71-9AD8-C2F7D6E18B69}" srcOrd="0" destOrd="0" presId="urn:microsoft.com/office/officeart/2005/8/layout/chevron2"/>
    <dgm:cxn modelId="{BCAE9FDA-CA40-476C-BE48-88EEB622F4E4}" type="presParOf" srcId="{B0950822-D64E-41F1-A6F3-CC13523B1BE3}" destId="{D3BEDDB1-9583-4268-8717-6C5831351131}" srcOrd="0" destOrd="0" presId="urn:microsoft.com/office/officeart/2005/8/layout/chevron2"/>
    <dgm:cxn modelId="{0BEAFDBF-CE84-439D-9606-3080B1F9C4E0}" type="presParOf" srcId="{D3BEDDB1-9583-4268-8717-6C5831351131}" destId="{546DEC91-6299-4C87-92A8-87DDA598BAA8}" srcOrd="0" destOrd="0" presId="urn:microsoft.com/office/officeart/2005/8/layout/chevron2"/>
    <dgm:cxn modelId="{EE9CE5CC-72B0-44DC-8516-1DD2701099B7}" type="presParOf" srcId="{D3BEDDB1-9583-4268-8717-6C5831351131}" destId="{0A755B8B-E595-4B71-9AD8-C2F7D6E18B6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8305A-777A-4A36-BB10-D7F1FDAEE7FC}">
      <dsp:nvSpPr>
        <dsp:cNvPr id="0" name=""/>
        <dsp:cNvSpPr/>
      </dsp:nvSpPr>
      <dsp:spPr>
        <a:xfrm rot="10800000">
          <a:off x="1736162" y="149137"/>
          <a:ext cx="10700875" cy="541005"/>
        </a:xfrm>
        <a:prstGeom prst="homePlat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0635"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TRƯỜNG </a:t>
          </a:r>
          <a:r>
            <a:rPr lang="en-US" sz="4000" kern="1200" dirty="0" err="1">
              <a:latin typeface="Times New Roman" panose="02020603050405020304" pitchFamily="18" charset="0"/>
              <a:cs typeface="Times New Roman" panose="02020603050405020304" pitchFamily="18" charset="0"/>
            </a:rPr>
            <a:t>THPT</a:t>
          </a:r>
          <a:r>
            <a:rPr lang="en-US" sz="4000" kern="1200" dirty="0">
              <a:latin typeface="Times New Roman" panose="02020603050405020304" pitchFamily="18" charset="0"/>
              <a:cs typeface="Times New Roman" panose="02020603050405020304" pitchFamily="18" charset="0"/>
            </a:rPr>
            <a:t> …</a:t>
          </a:r>
        </a:p>
      </dsp:txBody>
      <dsp:txXfrm rot="10800000">
        <a:off x="1871413" y="149137"/>
        <a:ext cx="10565624" cy="541005"/>
      </dsp:txXfrm>
    </dsp:sp>
    <dsp:sp modelId="{42C124CA-9C01-4681-AB82-528658010528}">
      <dsp:nvSpPr>
        <dsp:cNvPr id="0" name=""/>
        <dsp:cNvSpPr/>
      </dsp:nvSpPr>
      <dsp:spPr>
        <a:xfrm>
          <a:off x="1160817" y="0"/>
          <a:ext cx="1054832" cy="83655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a:noFill/>
        </a:ln>
        <a:effectLst>
          <a:outerShdw blurRad="38100" dist="25400" dir="5400000" rotWithShape="0">
            <a:srgbClr val="000000">
              <a:alpha val="2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4264A62-47AD-4CB2-8A0D-5C3F04EF736D}">
      <dsp:nvSpPr>
        <dsp:cNvPr id="0" name=""/>
        <dsp:cNvSpPr/>
      </dsp:nvSpPr>
      <dsp:spPr>
        <a:xfrm rot="10800000">
          <a:off x="2742874" y="1206781"/>
          <a:ext cx="9425178" cy="1475455"/>
        </a:xfrm>
        <a:prstGeom prst="homePlate">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0635"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latin typeface="Times New Roman" panose="02020603050405020304" pitchFamily="18" charset="0"/>
              <a:cs typeface="Times New Roman" panose="02020603050405020304" pitchFamily="18" charset="0"/>
            </a:rPr>
            <a:t>TỔ HÓA HỌC</a:t>
          </a:r>
          <a:endParaRPr lang="en-US" sz="4000" kern="1200" dirty="0">
            <a:latin typeface="Times New Roman" panose="02020603050405020304" pitchFamily="18" charset="0"/>
            <a:cs typeface="Times New Roman" panose="02020603050405020304" pitchFamily="18" charset="0"/>
          </a:endParaRPr>
        </a:p>
      </dsp:txBody>
      <dsp:txXfrm rot="10800000">
        <a:off x="3111738" y="1206781"/>
        <a:ext cx="9056314" cy="1475455"/>
      </dsp:txXfrm>
    </dsp:sp>
    <dsp:sp modelId="{16B4746E-E5F6-42AD-9F88-EE298E919806}">
      <dsp:nvSpPr>
        <dsp:cNvPr id="0" name=""/>
        <dsp:cNvSpPr/>
      </dsp:nvSpPr>
      <dsp:spPr>
        <a:xfrm>
          <a:off x="2005147" y="1206781"/>
          <a:ext cx="1475455" cy="1475455"/>
        </a:xfrm>
        <a:prstGeom prst="ellipse">
          <a:avLst/>
        </a:prstGeom>
        <a:gradFill rotWithShape="0">
          <a:gsLst>
            <a:gs pos="0">
              <a:schemeClr val="accent5">
                <a:tint val="50000"/>
                <a:hueOff val="4331217"/>
                <a:satOff val="-3648"/>
                <a:lumOff val="1257"/>
                <a:alphaOff val="0"/>
                <a:tint val="96000"/>
                <a:lumMod val="104000"/>
              </a:schemeClr>
            </a:gs>
            <a:gs pos="100000">
              <a:schemeClr val="accent5">
                <a:tint val="50000"/>
                <a:hueOff val="4331217"/>
                <a:satOff val="-3648"/>
                <a:lumOff val="1257"/>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950D3-54A3-47C1-A52A-C0D4E6BDD44A}">
      <dsp:nvSpPr>
        <dsp:cNvPr id="0" name=""/>
        <dsp:cNvSpPr/>
      </dsp:nvSpPr>
      <dsp:spPr>
        <a:xfrm>
          <a:off x="0" y="0"/>
          <a:ext cx="13716000" cy="253999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vi-VN" sz="3600" kern="1200" dirty="0"/>
            <a:t>I. CÔNG THỨC LEWIS</a:t>
          </a:r>
        </a:p>
        <a:p>
          <a:pPr marL="0" lvl="0" indent="0" algn="l" defTabSz="1600200">
            <a:lnSpc>
              <a:spcPct val="90000"/>
            </a:lnSpc>
            <a:spcBef>
              <a:spcPct val="0"/>
            </a:spcBef>
            <a:spcAft>
              <a:spcPct val="35000"/>
            </a:spcAft>
            <a:buNone/>
          </a:pPr>
          <a:r>
            <a:rPr lang="vi-VN" sz="3600" kern="1200" dirty="0"/>
            <a:t>1.</a:t>
          </a:r>
          <a:r>
            <a:rPr lang="en-US" sz="3600" kern="1200" dirty="0"/>
            <a:t> </a:t>
          </a:r>
          <a:r>
            <a:rPr lang="vi-VN" sz="3600" kern="1200" dirty="0"/>
            <a:t>CÔNG THỨC LEWIS</a:t>
          </a:r>
          <a:endParaRPr lang="en-US" sz="3600" kern="1200" dirty="0"/>
        </a:p>
        <a:p>
          <a:pPr marL="285750" lvl="1" indent="-285750" algn="l" defTabSz="1244600">
            <a:lnSpc>
              <a:spcPct val="90000"/>
            </a:lnSpc>
            <a:spcBef>
              <a:spcPct val="0"/>
            </a:spcBef>
            <a:spcAft>
              <a:spcPct val="15000"/>
            </a:spcAft>
            <a:buChar char="•"/>
          </a:pPr>
          <a:r>
            <a:rPr lang="vi-VN" sz="2800" kern="1200" dirty="0"/>
            <a:t>1.1. CÔNG THỨC ELECTRON – CÔNG THỨC LEWIS</a:t>
          </a:r>
          <a:endParaRPr lang="en-US" sz="2800" kern="1200" dirty="0"/>
        </a:p>
        <a:p>
          <a:pPr marL="285750" lvl="1" indent="-285750" algn="l" defTabSz="1244600">
            <a:lnSpc>
              <a:spcPct val="90000"/>
            </a:lnSpc>
            <a:spcBef>
              <a:spcPct val="0"/>
            </a:spcBef>
            <a:spcAft>
              <a:spcPct val="15000"/>
            </a:spcAft>
            <a:buChar char="•"/>
          </a:pPr>
          <a:r>
            <a:rPr lang="vi-VN" sz="2800" kern="1200" dirty="0"/>
            <a:t>1.2. QUY TẮC VIẾT CÔNG THỨC LEWIS</a:t>
          </a:r>
          <a:endParaRPr lang="en-US" sz="2800" kern="1200" dirty="0"/>
        </a:p>
      </dsp:txBody>
      <dsp:txXfrm>
        <a:off x="2997199" y="0"/>
        <a:ext cx="10718799" cy="2539999"/>
      </dsp:txXfrm>
    </dsp:sp>
    <dsp:sp modelId="{E72F0D91-5F59-4AC9-B656-B7A16D77D206}">
      <dsp:nvSpPr>
        <dsp:cNvPr id="0" name=""/>
        <dsp:cNvSpPr/>
      </dsp:nvSpPr>
      <dsp:spPr>
        <a:xfrm>
          <a:off x="253999" y="253999"/>
          <a:ext cx="2743200" cy="20319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59195A-2D73-4FEE-94DF-8F7AC7D3EE8D}">
      <dsp:nvSpPr>
        <dsp:cNvPr id="0" name=""/>
        <dsp:cNvSpPr/>
      </dsp:nvSpPr>
      <dsp:spPr>
        <a:xfrm>
          <a:off x="0" y="2793999"/>
          <a:ext cx="13716000" cy="253999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vi-VN" sz="3600" kern="1200" dirty="0"/>
            <a:t>II. HÌNH HỌC PHÂN TỬ</a:t>
          </a:r>
          <a:endParaRPr lang="en-US" sz="3600" kern="1200" dirty="0"/>
        </a:p>
        <a:p>
          <a:pPr marL="285750" lvl="1" indent="-285750" algn="l" defTabSz="1244600">
            <a:lnSpc>
              <a:spcPct val="90000"/>
            </a:lnSpc>
            <a:spcBef>
              <a:spcPct val="0"/>
            </a:spcBef>
            <a:spcAft>
              <a:spcPct val="15000"/>
            </a:spcAft>
            <a:buChar char="•"/>
          </a:pPr>
          <a:r>
            <a:rPr lang="vi-VN" sz="2800" kern="1200" dirty="0"/>
            <a:t>2.1. MÔ HÌNH VSEPR</a:t>
          </a:r>
          <a:endParaRPr lang="en-US" sz="2800" kern="1200" dirty="0"/>
        </a:p>
        <a:p>
          <a:pPr marL="285750" lvl="1" indent="-285750" algn="l" defTabSz="1244600">
            <a:lnSpc>
              <a:spcPct val="90000"/>
            </a:lnSpc>
            <a:spcBef>
              <a:spcPct val="0"/>
            </a:spcBef>
            <a:spcAft>
              <a:spcPct val="15000"/>
            </a:spcAft>
            <a:buChar char="•"/>
          </a:pPr>
          <a:r>
            <a:rPr lang="vi-VN" sz="2800" kern="1200" dirty="0"/>
            <a:t>2.2. MÔ TẢ HÌNH HỌC MỘT SỐ PHÂN TỬ</a:t>
          </a:r>
          <a:endParaRPr lang="en-US" sz="2800" kern="1200" dirty="0"/>
        </a:p>
      </dsp:txBody>
      <dsp:txXfrm>
        <a:off x="2997199" y="2793999"/>
        <a:ext cx="10718799" cy="2539999"/>
      </dsp:txXfrm>
    </dsp:sp>
    <dsp:sp modelId="{BBE61D44-5543-4A21-A45B-0A0FED2A4957}">
      <dsp:nvSpPr>
        <dsp:cNvPr id="0" name=""/>
        <dsp:cNvSpPr/>
      </dsp:nvSpPr>
      <dsp:spPr>
        <a:xfrm>
          <a:off x="253999" y="3047999"/>
          <a:ext cx="2743200" cy="203199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103FD-DFDA-4DCB-B2AE-82149DF1D1B0}">
      <dsp:nvSpPr>
        <dsp:cNvPr id="0" name=""/>
        <dsp:cNvSpPr/>
      </dsp:nvSpPr>
      <dsp:spPr>
        <a:xfrm>
          <a:off x="0" y="5587999"/>
          <a:ext cx="13716000" cy="253999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vi-VN" sz="3600" kern="1200" dirty="0"/>
            <a:t>III. SỰ LAI HÓA ORBITAL NGUYÊN TỬ</a:t>
          </a:r>
          <a:endParaRPr lang="en-US" sz="3600" kern="1200" dirty="0"/>
        </a:p>
        <a:p>
          <a:pPr marL="285750" lvl="1" indent="-285750" algn="l" defTabSz="1244600">
            <a:lnSpc>
              <a:spcPct val="90000"/>
            </a:lnSpc>
            <a:spcBef>
              <a:spcPct val="0"/>
            </a:spcBef>
            <a:spcAft>
              <a:spcPct val="15000"/>
            </a:spcAft>
            <a:buChar char="•"/>
          </a:pPr>
          <a:r>
            <a:rPr lang="vi-VN" sz="2800" kern="1200" dirty="0"/>
            <a:t>3.1. KHÁI NIỆM LAI HÓA ORBITAL</a:t>
          </a:r>
          <a:endParaRPr lang="en-US" sz="2800" kern="1200" dirty="0"/>
        </a:p>
        <a:p>
          <a:pPr marL="285750" lvl="1" indent="-285750" algn="l" defTabSz="1244600">
            <a:lnSpc>
              <a:spcPct val="90000"/>
            </a:lnSpc>
            <a:spcBef>
              <a:spcPct val="0"/>
            </a:spcBef>
            <a:spcAft>
              <a:spcPct val="15000"/>
            </a:spcAft>
            <a:buChar char="•"/>
          </a:pPr>
          <a:r>
            <a:rPr lang="vi-VN" sz="2800" kern="1200" dirty="0"/>
            <a:t>3.2. MỘT SỐ DẠNG LAI HÓA CƠ BẢN</a:t>
          </a:r>
          <a:endParaRPr lang="en-US" sz="2800" kern="1200" dirty="0"/>
        </a:p>
        <a:p>
          <a:pPr marL="285750" lvl="1" indent="-285750" algn="l" defTabSz="1244600">
            <a:lnSpc>
              <a:spcPct val="90000"/>
            </a:lnSpc>
            <a:spcBef>
              <a:spcPct val="0"/>
            </a:spcBef>
            <a:spcAft>
              <a:spcPct val="15000"/>
            </a:spcAft>
            <a:buChar char="•"/>
          </a:pPr>
          <a:r>
            <a:rPr lang="vi-VN" sz="2800" kern="1200" dirty="0"/>
            <a:t>3.3. LUYỆN TẬP</a:t>
          </a:r>
          <a:endParaRPr lang="en-US" sz="2800" kern="1200" dirty="0"/>
        </a:p>
      </dsp:txBody>
      <dsp:txXfrm>
        <a:off x="2997199" y="5587999"/>
        <a:ext cx="10718799" cy="2539999"/>
      </dsp:txXfrm>
    </dsp:sp>
    <dsp:sp modelId="{CD352022-5DFB-4D46-810C-864A6CF19CA6}">
      <dsp:nvSpPr>
        <dsp:cNvPr id="0" name=""/>
        <dsp:cNvSpPr/>
      </dsp:nvSpPr>
      <dsp:spPr>
        <a:xfrm>
          <a:off x="253999" y="5841999"/>
          <a:ext cx="2743200" cy="20319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DEC91-6299-4C87-92A8-87DDA598BAA8}">
      <dsp:nvSpPr>
        <dsp:cNvPr id="0" name=""/>
        <dsp:cNvSpPr/>
      </dsp:nvSpPr>
      <dsp:spPr>
        <a:xfrm rot="5400000">
          <a:off x="-518159" y="518159"/>
          <a:ext cx="3454400" cy="2418080"/>
        </a:xfrm>
        <a:prstGeom prst="chevron">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vi-VN" sz="3500" kern="1200" dirty="0"/>
            <a:t>Liên kết hóa học</a:t>
          </a:r>
          <a:endParaRPr lang="en-US" sz="3500" kern="1200" dirty="0"/>
        </a:p>
      </dsp:txBody>
      <dsp:txXfrm rot="-5400000">
        <a:off x="1" y="1209039"/>
        <a:ext cx="2418080" cy="1036320"/>
      </dsp:txXfrm>
    </dsp:sp>
    <dsp:sp modelId="{0A755B8B-E595-4B71-9AD8-C2F7D6E18B69}">
      <dsp:nvSpPr>
        <dsp:cNvPr id="0" name=""/>
        <dsp:cNvSpPr/>
      </dsp:nvSpPr>
      <dsp:spPr>
        <a:xfrm rot="5400000">
          <a:off x="7211060" y="-4792979"/>
          <a:ext cx="2245359" cy="11831320"/>
        </a:xfrm>
        <a:prstGeom prst="round2Same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0" tIns="50800" rIns="50800" bIns="50800" numCol="1" spcCol="1270" anchor="ctr" anchorCtr="0">
          <a:noAutofit/>
        </a:bodyPr>
        <a:lstStyle/>
        <a:p>
          <a:pPr marL="285750" lvl="1" indent="-285750" algn="l" defTabSz="3556000">
            <a:lnSpc>
              <a:spcPct val="90000"/>
            </a:lnSpc>
            <a:spcBef>
              <a:spcPct val="0"/>
            </a:spcBef>
            <a:spcAft>
              <a:spcPct val="15000"/>
            </a:spcAft>
            <a:buChar char="•"/>
          </a:pPr>
          <a:r>
            <a:rPr lang="vi-VN" sz="8000" kern="1200" dirty="0">
              <a:latin typeface="Times New Roman" panose="02020603050405020304" pitchFamily="18" charset="0"/>
              <a:cs typeface="Times New Roman" panose="02020603050405020304" pitchFamily="18" charset="0"/>
            </a:rPr>
            <a:t>CỦNG CỐ - DẶN DÒ</a:t>
          </a:r>
          <a:endParaRPr lang="en-US" sz="8000" kern="1200" dirty="0">
            <a:latin typeface="Times New Roman" panose="02020603050405020304" pitchFamily="18" charset="0"/>
            <a:cs typeface="Times New Roman" panose="02020603050405020304" pitchFamily="18" charset="0"/>
          </a:endParaRPr>
        </a:p>
      </dsp:txBody>
      <dsp:txXfrm rot="-5400000">
        <a:off x="2418080" y="109610"/>
        <a:ext cx="11721711" cy="202614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2E0B0-0C2B-4ABF-A6CA-13FC58352C10}"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096E7-2F7B-4EF6-BB3C-C7019B8D66B4}" type="slidenum">
              <a:rPr lang="en-US" smtClean="0"/>
              <a:t>‹#›</a:t>
            </a:fld>
            <a:endParaRPr lang="en-US"/>
          </a:p>
        </p:txBody>
      </p:sp>
    </p:spTree>
    <p:extLst>
      <p:ext uri="{BB962C8B-B14F-4D97-AF65-F5344CB8AC3E}">
        <p14:creationId xmlns:p14="http://schemas.microsoft.com/office/powerpoint/2010/main" val="301346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096E7-2F7B-4EF6-BB3C-C7019B8D66B4}" type="slidenum">
              <a:rPr lang="en-US" smtClean="0"/>
              <a:t>8</a:t>
            </a:fld>
            <a:endParaRPr lang="en-US"/>
          </a:p>
        </p:txBody>
      </p:sp>
    </p:spTree>
    <p:extLst>
      <p:ext uri="{BB962C8B-B14F-4D97-AF65-F5344CB8AC3E}">
        <p14:creationId xmlns:p14="http://schemas.microsoft.com/office/powerpoint/2010/main" val="166693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096E7-2F7B-4EF6-BB3C-C7019B8D66B4}" type="slidenum">
              <a:rPr lang="en-US" smtClean="0"/>
              <a:t>16</a:t>
            </a:fld>
            <a:endParaRPr lang="en-US"/>
          </a:p>
        </p:txBody>
      </p:sp>
    </p:spTree>
    <p:extLst>
      <p:ext uri="{BB962C8B-B14F-4D97-AF65-F5344CB8AC3E}">
        <p14:creationId xmlns:p14="http://schemas.microsoft.com/office/powerpoint/2010/main" val="389096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3820" y="3771901"/>
            <a:ext cx="13373099" cy="3394172"/>
          </a:xfrm>
        </p:spPr>
        <p:txBody>
          <a:bodyPr anchor="b">
            <a:normAutofit/>
          </a:bodyPr>
          <a:lstStyle>
            <a:lvl1pPr>
              <a:defRPr sz="8100"/>
            </a:lvl1pPr>
          </a:lstStyle>
          <a:p>
            <a:r>
              <a:rPr lang="en-US"/>
              <a:t>Click to edit Master title style</a:t>
            </a:r>
            <a:endParaRPr lang="en-US" dirty="0"/>
          </a:p>
        </p:txBody>
      </p:sp>
      <p:sp>
        <p:nvSpPr>
          <p:cNvPr id="3" name="Subtitle 2"/>
          <p:cNvSpPr>
            <a:spLocks noGrp="1"/>
          </p:cNvSpPr>
          <p:nvPr>
            <p:ph type="subTitle" idx="1"/>
          </p:nvPr>
        </p:nvSpPr>
        <p:spPr>
          <a:xfrm>
            <a:off x="3883820" y="7166069"/>
            <a:ext cx="13373099" cy="1689425"/>
          </a:xfrm>
        </p:spPr>
        <p:txBody>
          <a:bodyPr anchor="t"/>
          <a:lstStyle>
            <a:lvl1pPr marL="0" indent="0" algn="l">
              <a:buNone/>
              <a:defRPr>
                <a:solidFill>
                  <a:schemeClr val="tx1">
                    <a:lumMod val="65000"/>
                    <a:lumOff val="3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6485716"/>
            <a:ext cx="2616978" cy="116788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97719" y="679431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38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914400"/>
            <a:ext cx="13373099" cy="4675560"/>
          </a:xfrm>
        </p:spPr>
        <p:txBody>
          <a:bodyPr anchor="ctr">
            <a:normAutofit/>
          </a:bodyPr>
          <a:lstStyle>
            <a:lvl1pPr algn="l">
              <a:defRPr sz="72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493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912518" y="5257800"/>
            <a:ext cx="11304831"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
        <p:nvSpPr>
          <p:cNvPr id="14" name="TextBox 13"/>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5" name="TextBox 14"/>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9364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883820" y="3657601"/>
            <a:ext cx="13373100" cy="4087268"/>
          </a:xfrm>
        </p:spPr>
        <p:txBody>
          <a:bodyPr anchor="b">
            <a:normAutofit/>
          </a:bodyPr>
          <a:lstStyle>
            <a:lvl1pPr algn="l">
              <a:defRPr sz="7200" b="0"/>
            </a:lvl1pPr>
          </a:lstStyle>
          <a:p>
            <a:r>
              <a:rPr lang="en-US"/>
              <a:t>Click to edit Master title style</a:t>
            </a:r>
            <a:endParaRPr lang="en-US" dirty="0"/>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758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
        <p:nvSpPr>
          <p:cNvPr id="17" name="TextBox 16"/>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8" name="TextBox 17"/>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909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883819" y="941111"/>
            <a:ext cx="13373099" cy="4320030"/>
          </a:xfrm>
        </p:spPr>
        <p:txBody>
          <a:bodyPr anchor="ctr">
            <a:normAutofit/>
          </a:bodyPr>
          <a:lstStyle>
            <a:lvl1pPr algn="l">
              <a:defRPr sz="7200" b="0"/>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53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745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942219" y="941108"/>
            <a:ext cx="3311402" cy="7925726"/>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883818" y="941108"/>
            <a:ext cx="9715500" cy="79257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847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lstStyle/>
          <a:p>
            <a:r>
              <a:rPr lang="en-US"/>
              <a:t>Click to edit Master title style</a:t>
            </a:r>
            <a:endParaRPr lang="en-US" dirty="0"/>
          </a:p>
        </p:txBody>
      </p:sp>
      <p:sp>
        <p:nvSpPr>
          <p:cNvPr id="3" name="Content Placeholder 2"/>
          <p:cNvSpPr>
            <a:spLocks noGrp="1"/>
          </p:cNvSpPr>
          <p:nvPr>
            <p:ph idx="1"/>
          </p:nvPr>
        </p:nvSpPr>
        <p:spPr>
          <a:xfrm>
            <a:off x="3883818" y="3200400"/>
            <a:ext cx="13373100" cy="5666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86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3819" y="3088125"/>
            <a:ext cx="13373099" cy="2203200"/>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5295194"/>
            <a:ext cx="13373099" cy="1290600"/>
          </a:xfrm>
        </p:spPr>
        <p:txBody>
          <a:bodyPr anchor="t"/>
          <a:lstStyle>
            <a:lvl1pPr marL="0" indent="0" algn="l">
              <a:buNone/>
              <a:defRPr sz="30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96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3818" y="3200400"/>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786121" y="3189333"/>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809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409060" y="2959055"/>
            <a:ext cx="5989098"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3883819" y="3823449"/>
            <a:ext cx="6514340"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259944" y="2954213"/>
            <a:ext cx="5998502"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10750436" y="3818607"/>
            <a:ext cx="6508011"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8/26/2022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99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8/26/2022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77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062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669132"/>
            <a:ext cx="5257799" cy="1464468"/>
          </a:xfrm>
        </p:spPr>
        <p:txBody>
          <a:bodyPr anchor="b"/>
          <a:lstStyle>
            <a:lvl1pPr algn="l">
              <a:defRPr sz="3000" b="0"/>
            </a:lvl1pPr>
          </a:lstStyle>
          <a:p>
            <a:r>
              <a:rPr lang="en-US"/>
              <a:t>Click to edit Master title style</a:t>
            </a:r>
            <a:endParaRPr lang="en-US" dirty="0"/>
          </a:p>
        </p:txBody>
      </p:sp>
      <p:sp>
        <p:nvSpPr>
          <p:cNvPr id="3" name="Content Placeholder 2"/>
          <p:cNvSpPr>
            <a:spLocks noGrp="1"/>
          </p:cNvSpPr>
          <p:nvPr>
            <p:ph idx="1"/>
          </p:nvPr>
        </p:nvSpPr>
        <p:spPr>
          <a:xfrm>
            <a:off x="9484518" y="669133"/>
            <a:ext cx="7772400" cy="812244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83819" y="2397920"/>
            <a:ext cx="5257799" cy="639365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83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20" y="7200900"/>
            <a:ext cx="13373100"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3818" y="952448"/>
            <a:ext cx="13373100" cy="5782455"/>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3883820" y="8051007"/>
            <a:ext cx="13373100"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838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342900"/>
            <a:ext cx="4277274" cy="9957942"/>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40832" y="-1179"/>
            <a:ext cx="3535011" cy="1028105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74320"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889387" y="936165"/>
            <a:ext cx="13367531" cy="19213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3818" y="3200400"/>
            <a:ext cx="13373100" cy="5829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2419" y="9195656"/>
            <a:ext cx="1719425" cy="555594"/>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8/26/2022</a:t>
            </a:fld>
            <a:endParaRPr lang="en-US"/>
          </a:p>
        </p:txBody>
      </p:sp>
      <p:sp>
        <p:nvSpPr>
          <p:cNvPr id="5" name="Footer Placeholder 4"/>
          <p:cNvSpPr>
            <a:spLocks noGrp="1"/>
          </p:cNvSpPr>
          <p:nvPr>
            <p:ph type="ftr" sz="quarter" idx="3"/>
          </p:nvPr>
        </p:nvSpPr>
        <p:spPr>
          <a:xfrm>
            <a:off x="3883819" y="9203713"/>
            <a:ext cx="11429999"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797719" y="1181674"/>
            <a:ext cx="1169651" cy="547688"/>
          </a:xfrm>
          <a:prstGeom prst="rect">
            <a:avLst/>
          </a:prstGeom>
        </p:spPr>
        <p:txBody>
          <a:bodyPr vert="horz" lIns="91440" tIns="45720" rIns="91440" bIns="45720" rtlCol="0" anchor="ctr"/>
          <a:lstStyle>
            <a:lvl1pPr algn="r">
              <a:defRPr sz="3000">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4128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6858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diagramLayout" Target="../diagrams/layout1.xm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diagramData" Target="../diagrams/data1.xml"/><Relationship Id="rId2" Type="http://schemas.openxmlformats.org/officeDocument/2006/relationships/image" Target="../media/image1.png"/><Relationship Id="rId16"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53.png"/><Relationship Id="rId2" Type="http://schemas.openxmlformats.org/officeDocument/2006/relationships/image" Target="../media/image320.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oleObject" Target="../embeddings/oleObject1.bin"/><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57.wmf"/><Relationship Id="rId5" Type="http://schemas.openxmlformats.org/officeDocument/2006/relationships/oleObject" Target="../embeddings/oleObject2.bin"/><Relationship Id="rId4" Type="http://schemas.openxmlformats.org/officeDocument/2006/relationships/image" Target="../media/image56.wmf"/></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oleObject" Target="../embeddings/oleObject3.bin"/><Relationship Id="rId7"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57.wmf"/><Relationship Id="rId5" Type="http://schemas.openxmlformats.org/officeDocument/2006/relationships/oleObject" Target="../embeddings/oleObject4.bin"/><Relationship Id="rId4" Type="http://schemas.openxmlformats.org/officeDocument/2006/relationships/image" Target="../media/image56.wmf"/></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0.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66.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svg"/><Relationship Id="rId3" Type="http://schemas.openxmlformats.org/officeDocument/2006/relationships/image" Target="../media/image79.svg"/><Relationship Id="rId21" Type="http://schemas.openxmlformats.org/officeDocument/2006/relationships/image" Target="../media/image97.pn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5" Type="http://schemas.openxmlformats.org/officeDocument/2006/relationships/image" Target="../media/image101.png"/><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24" Type="http://schemas.openxmlformats.org/officeDocument/2006/relationships/image" Target="../media/image100.svg"/><Relationship Id="rId5" Type="http://schemas.openxmlformats.org/officeDocument/2006/relationships/image" Target="../media/image81.svg"/><Relationship Id="rId15" Type="http://schemas.openxmlformats.org/officeDocument/2006/relationships/image" Target="../media/image91.svg"/><Relationship Id="rId23" Type="http://schemas.openxmlformats.org/officeDocument/2006/relationships/image" Target="../media/image99.png"/><Relationship Id="rId28"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8.svg"/><Relationship Id="rId27"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26554" y="1428559"/>
            <a:ext cx="1183414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23026" y="6697986"/>
            <a:ext cx="3690602" cy="25163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4372" y="3847728"/>
            <a:ext cx="3431913" cy="37451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0329" y="6923470"/>
            <a:ext cx="3186847" cy="31057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97760" y="170876"/>
            <a:ext cx="2225221" cy="2196900"/>
          </a:xfrm>
          <a:prstGeom prst="rect">
            <a:avLst/>
          </a:prstGeom>
        </p:spPr>
      </p:pic>
      <p:grpSp>
        <p:nvGrpSpPr>
          <p:cNvPr id="7" name="Group 7"/>
          <p:cNvGrpSpPr/>
          <p:nvPr/>
        </p:nvGrpSpPr>
        <p:grpSpPr>
          <a:xfrm>
            <a:off x="4306285" y="2709719"/>
            <a:ext cx="10662102" cy="4967601"/>
            <a:chOff x="-420820" y="-1282523"/>
            <a:chExt cx="14216136" cy="6623468"/>
          </a:xfrm>
        </p:grpSpPr>
        <p:sp>
          <p:nvSpPr>
            <p:cNvPr id="8" name="TextBox 8"/>
            <p:cNvSpPr txBox="1"/>
            <p:nvPr/>
          </p:nvSpPr>
          <p:spPr>
            <a:xfrm>
              <a:off x="2376911" y="4599117"/>
              <a:ext cx="8291756" cy="741828"/>
            </a:xfrm>
            <a:prstGeom prst="rect">
              <a:avLst/>
            </a:prstGeom>
          </p:spPr>
          <p:txBody>
            <a:bodyPr lIns="0" tIns="0" rIns="0" bIns="0" rtlCol="0" anchor="t">
              <a:spAutoFit/>
            </a:bodyPr>
            <a:lstStyle/>
            <a:p>
              <a:pPr algn="ctr">
                <a:lnSpc>
                  <a:spcPts val="4654"/>
                </a:lnSpc>
              </a:pPr>
              <a:r>
                <a:rPr lang="en-US" sz="3324" dirty="0" err="1">
                  <a:solidFill>
                    <a:srgbClr val="663E2C"/>
                  </a:solidFill>
                  <a:latin typeface="Questrial"/>
                </a:rPr>
                <a:t>GV</a:t>
              </a:r>
              <a:r>
                <a:rPr lang="en-US" sz="3324" dirty="0">
                  <a:solidFill>
                    <a:srgbClr val="663E2C"/>
                  </a:solidFill>
                  <a:latin typeface="Questrial"/>
                </a:rPr>
                <a:t>:…… </a:t>
              </a:r>
            </a:p>
          </p:txBody>
        </p:sp>
        <p:sp>
          <p:nvSpPr>
            <p:cNvPr id="9" name="TextBox 9"/>
            <p:cNvSpPr txBox="1"/>
            <p:nvPr/>
          </p:nvSpPr>
          <p:spPr>
            <a:xfrm>
              <a:off x="-420820" y="-1282523"/>
              <a:ext cx="13774433" cy="1646776"/>
            </a:xfrm>
            <a:prstGeom prst="rect">
              <a:avLst/>
            </a:prstGeom>
          </p:spPr>
          <p:txBody>
            <a:bodyPr wrap="square" lIns="0" tIns="0" rIns="0" bIns="0" rtlCol="0" anchor="t">
              <a:spAutoFit/>
            </a:bodyPr>
            <a:lstStyle/>
            <a:p>
              <a:pPr algn="ctr">
                <a:lnSpc>
                  <a:spcPts val="5040"/>
                </a:lnSpc>
              </a:pPr>
              <a:r>
                <a:rPr lang="en-US" sz="3600" dirty="0" err="1">
                  <a:solidFill>
                    <a:srgbClr val="663E2C"/>
                  </a:solidFill>
                  <a:latin typeface="Questrial"/>
                </a:rPr>
                <a:t>CHÀO</a:t>
              </a:r>
              <a:r>
                <a:rPr lang="en-US" sz="3600" dirty="0">
                  <a:solidFill>
                    <a:srgbClr val="663E2C"/>
                  </a:solidFill>
                  <a:latin typeface="Questrial"/>
                </a:rPr>
                <a:t> </a:t>
              </a:r>
              <a:r>
                <a:rPr lang="en-US" sz="3600" dirty="0" err="1">
                  <a:solidFill>
                    <a:srgbClr val="663E2C"/>
                  </a:solidFill>
                  <a:latin typeface="Questrial"/>
                </a:rPr>
                <a:t>MỪNG</a:t>
              </a:r>
              <a:r>
                <a:rPr lang="en-US" sz="3600" dirty="0">
                  <a:solidFill>
                    <a:srgbClr val="663E2C"/>
                  </a:solidFill>
                  <a:latin typeface="Questrial"/>
                </a:rPr>
                <a:t> </a:t>
              </a:r>
            </a:p>
            <a:p>
              <a:pPr algn="ctr">
                <a:lnSpc>
                  <a:spcPts val="5040"/>
                </a:lnSpc>
              </a:pPr>
              <a:r>
                <a:rPr lang="en-US" sz="3600" dirty="0" err="1">
                  <a:solidFill>
                    <a:srgbClr val="663E2C"/>
                  </a:solidFill>
                  <a:latin typeface="Questrial"/>
                </a:rPr>
                <a:t>QUÝ</a:t>
              </a:r>
              <a:r>
                <a:rPr lang="en-US" sz="3600" dirty="0">
                  <a:solidFill>
                    <a:srgbClr val="663E2C"/>
                  </a:solidFill>
                  <a:latin typeface="Questrial"/>
                </a:rPr>
                <a:t> </a:t>
              </a:r>
              <a:r>
                <a:rPr lang="en-US" sz="3600" dirty="0" err="1">
                  <a:solidFill>
                    <a:srgbClr val="663E2C"/>
                  </a:solidFill>
                  <a:latin typeface="Questrial"/>
                </a:rPr>
                <a:t>THẦY</a:t>
              </a:r>
              <a:r>
                <a:rPr lang="en-US" sz="3600" dirty="0">
                  <a:solidFill>
                    <a:srgbClr val="663E2C"/>
                  </a:solidFill>
                  <a:latin typeface="Questrial"/>
                </a:rPr>
                <a:t>, </a:t>
              </a:r>
              <a:r>
                <a:rPr lang="en-US" sz="3600" dirty="0" err="1">
                  <a:solidFill>
                    <a:srgbClr val="663E2C"/>
                  </a:solidFill>
                  <a:latin typeface="Questrial"/>
                </a:rPr>
                <a:t>CÔ</a:t>
              </a:r>
              <a:r>
                <a:rPr lang="en-US" sz="3600" dirty="0">
                  <a:solidFill>
                    <a:srgbClr val="663E2C"/>
                  </a:solidFill>
                  <a:latin typeface="Questrial"/>
                </a:rPr>
                <a:t> </a:t>
              </a:r>
              <a:r>
                <a:rPr lang="en-US" sz="3600" dirty="0" err="1">
                  <a:solidFill>
                    <a:srgbClr val="663E2C"/>
                  </a:solidFill>
                  <a:latin typeface="Questrial"/>
                </a:rPr>
                <a:t>GIÁO</a:t>
              </a:r>
              <a:r>
                <a:rPr lang="en-US" sz="3600" dirty="0">
                  <a:solidFill>
                    <a:srgbClr val="663E2C"/>
                  </a:solidFill>
                  <a:latin typeface="Questrial"/>
                </a:rPr>
                <a:t> </a:t>
              </a:r>
              <a:r>
                <a:rPr lang="en-US" sz="3600" dirty="0" err="1">
                  <a:solidFill>
                    <a:srgbClr val="663E2C"/>
                  </a:solidFill>
                  <a:latin typeface="Questrial"/>
                </a:rPr>
                <a:t>VÀ</a:t>
              </a:r>
              <a:r>
                <a:rPr lang="en-US" sz="3600" dirty="0">
                  <a:solidFill>
                    <a:srgbClr val="663E2C"/>
                  </a:solidFill>
                  <a:latin typeface="Questrial"/>
                </a:rPr>
                <a:t> </a:t>
              </a:r>
              <a:r>
                <a:rPr lang="en-US" sz="3600" dirty="0" err="1">
                  <a:solidFill>
                    <a:srgbClr val="663E2C"/>
                  </a:solidFill>
                  <a:latin typeface="Questrial"/>
                </a:rPr>
                <a:t>CÁC</a:t>
              </a:r>
              <a:r>
                <a:rPr lang="en-US" sz="3600" dirty="0">
                  <a:solidFill>
                    <a:srgbClr val="663E2C"/>
                  </a:solidFill>
                  <a:latin typeface="Questrial"/>
                </a:rPr>
                <a:t> EM </a:t>
              </a:r>
              <a:r>
                <a:rPr lang="en-US" sz="3600" dirty="0" err="1">
                  <a:solidFill>
                    <a:srgbClr val="663E2C"/>
                  </a:solidFill>
                  <a:latin typeface="Questrial"/>
                </a:rPr>
                <a:t>HỌC</a:t>
              </a:r>
              <a:r>
                <a:rPr lang="en-US" sz="3600" dirty="0">
                  <a:solidFill>
                    <a:srgbClr val="663E2C"/>
                  </a:solidFill>
                  <a:latin typeface="Questrial"/>
                </a:rPr>
                <a:t> </a:t>
              </a:r>
              <a:r>
                <a:rPr lang="en-US" sz="3600" dirty="0" err="1">
                  <a:solidFill>
                    <a:srgbClr val="663E2C"/>
                  </a:solidFill>
                  <a:latin typeface="Questrial"/>
                </a:rPr>
                <a:t>SINH</a:t>
              </a:r>
              <a:endParaRPr lang="en-US" sz="3600" dirty="0">
                <a:solidFill>
                  <a:srgbClr val="663E2C"/>
                </a:solidFill>
                <a:latin typeface="Questrial"/>
              </a:endParaRPr>
            </a:p>
          </p:txBody>
        </p:sp>
        <p:sp>
          <p:nvSpPr>
            <p:cNvPr id="10" name="TextBox 10"/>
            <p:cNvSpPr txBox="1"/>
            <p:nvPr/>
          </p:nvSpPr>
          <p:spPr>
            <a:xfrm>
              <a:off x="20883" y="277316"/>
              <a:ext cx="13774433" cy="2359620"/>
            </a:xfrm>
            <a:prstGeom prst="rect">
              <a:avLst/>
            </a:prstGeom>
          </p:spPr>
          <p:txBody>
            <a:bodyPr wrap="square" lIns="0" tIns="0" rIns="0" bIns="0" rtlCol="0" anchor="t">
              <a:spAutoFit/>
            </a:bodyPr>
            <a:lstStyle/>
            <a:p>
              <a:pPr algn="ctr">
                <a:lnSpc>
                  <a:spcPts val="15192"/>
                </a:lnSpc>
              </a:pPr>
              <a:r>
                <a:rPr lang="en-US" sz="8000" dirty="0" err="1">
                  <a:solidFill>
                    <a:srgbClr val="663E2C"/>
                  </a:solidFill>
                  <a:latin typeface="Mitr SemiBold"/>
                </a:rPr>
                <a:t>HÓA</a:t>
              </a:r>
              <a:r>
                <a:rPr lang="en-US" sz="8000" dirty="0">
                  <a:solidFill>
                    <a:srgbClr val="663E2C"/>
                  </a:solidFill>
                  <a:latin typeface="Mitr SemiBold"/>
                </a:rPr>
                <a:t> </a:t>
              </a:r>
              <a:r>
                <a:rPr lang="en-US" sz="8000" dirty="0" err="1">
                  <a:solidFill>
                    <a:srgbClr val="663E2C"/>
                  </a:solidFill>
                  <a:latin typeface="Mitr SemiBold"/>
                </a:rPr>
                <a:t>HỌC</a:t>
              </a:r>
              <a:r>
                <a:rPr lang="en-US" sz="8000" dirty="0">
                  <a:solidFill>
                    <a:srgbClr val="663E2C"/>
                  </a:solidFill>
                  <a:latin typeface="Mitr SemiBold"/>
                </a:rPr>
                <a:t> 10 - </a:t>
              </a:r>
              <a:r>
                <a:rPr lang="en-US" sz="8000" dirty="0" err="1">
                  <a:solidFill>
                    <a:srgbClr val="663E2C"/>
                  </a:solidFill>
                  <a:latin typeface="Mitr SemiBold"/>
                </a:rPr>
                <a:t>CTST</a:t>
              </a:r>
              <a:endParaRPr lang="en-US" sz="8000" dirty="0">
                <a:solidFill>
                  <a:srgbClr val="663E2C"/>
                </a:solidFill>
                <a:latin typeface="Mitr SemiBold"/>
              </a:endParaRPr>
            </a:p>
          </p:txBody>
        </p:sp>
      </p:grpSp>
      <p:graphicFrame>
        <p:nvGraphicFramePr>
          <p:cNvPr id="11" name="Diagram 10">
            <a:extLst>
              <a:ext uri="{FF2B5EF4-FFF2-40B4-BE49-F238E27FC236}">
                <a16:creationId xmlns:a16="http://schemas.microsoft.com/office/drawing/2014/main" id="{0EEDF1CE-6755-410D-B1AC-58860520F94D}"/>
              </a:ext>
            </a:extLst>
          </p:cNvPr>
          <p:cNvGraphicFramePr/>
          <p:nvPr>
            <p:extLst>
              <p:ext uri="{D42A27DB-BD31-4B8C-83A1-F6EECF244321}">
                <p14:modId xmlns:p14="http://schemas.microsoft.com/office/powerpoint/2010/main" val="1833511276"/>
              </p:ext>
            </p:extLst>
          </p:nvPr>
        </p:nvGraphicFramePr>
        <p:xfrm>
          <a:off x="-212267" y="29796"/>
          <a:ext cx="14173200" cy="2683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1C31E2DC-5B53-4638-9525-F57E6B3874AD}"/>
                  </a:ext>
                </a:extLst>
              </p:cNvPr>
              <p:cNvGraphicFramePr>
                <a:graphicFrameLocks noGrp="1"/>
              </p:cNvGraphicFramePr>
              <p:nvPr>
                <p:extLst>
                  <p:ext uri="{D42A27DB-BD31-4B8C-83A1-F6EECF244321}">
                    <p14:modId xmlns:p14="http://schemas.microsoft.com/office/powerpoint/2010/main" val="2414583197"/>
                  </p:ext>
                </p:extLst>
              </p:nvPr>
            </p:nvGraphicFramePr>
            <p:xfrm>
              <a:off x="2438400" y="-130342"/>
              <a:ext cx="6276022" cy="4762186"/>
            </p:xfrm>
            <a:graphic>
              <a:graphicData uri="http://schemas.openxmlformats.org/drawingml/2006/table">
                <a:tbl>
                  <a:tblPr firstRow="1" firstCol="1" bandRow="1">
                    <a:tableStyleId>{5C22544A-7EE6-4342-B048-85BDC9FD1C3A}</a:tableStyleId>
                  </a:tblPr>
                  <a:tblGrid>
                    <a:gridCol w="1568160">
                      <a:extLst>
                        <a:ext uri="{9D8B030D-6E8A-4147-A177-3AD203B41FA5}">
                          <a16:colId xmlns:a16="http://schemas.microsoft.com/office/drawing/2014/main" val="196560318"/>
                        </a:ext>
                      </a:extLst>
                    </a:gridCol>
                    <a:gridCol w="2555194">
                      <a:extLst>
                        <a:ext uri="{9D8B030D-6E8A-4147-A177-3AD203B41FA5}">
                          <a16:colId xmlns:a16="http://schemas.microsoft.com/office/drawing/2014/main" val="2760689509"/>
                        </a:ext>
                      </a:extLst>
                    </a:gridCol>
                    <a:gridCol w="2152668">
                      <a:extLst>
                        <a:ext uri="{9D8B030D-6E8A-4147-A177-3AD203B41FA5}">
                          <a16:colId xmlns:a16="http://schemas.microsoft.com/office/drawing/2014/main" val="2717710201"/>
                        </a:ext>
                      </a:extLst>
                    </a:gridCol>
                  </a:tblGrid>
                  <a:tr h="879306">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electron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Lewis</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953986"/>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907339"/>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5699832"/>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9124868"/>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954951"/>
                      </a:ext>
                    </a:extLst>
                  </a:tr>
                  <a:tr h="385988">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3</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3809543"/>
                      </a:ext>
                    </a:extLst>
                  </a:tr>
                  <a:tr h="385988">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4</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463327"/>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046808"/>
                      </a:ext>
                    </a:extLst>
                  </a:tr>
                </a:tbl>
              </a:graphicData>
            </a:graphic>
          </p:graphicFrame>
        </mc:Choice>
        <mc:Fallback xmlns="">
          <p:graphicFrame>
            <p:nvGraphicFramePr>
              <p:cNvPr id="5" name="Table 4">
                <a:extLst>
                  <a:ext uri="{FF2B5EF4-FFF2-40B4-BE49-F238E27FC236}">
                    <a16:creationId xmlns:a16="http://schemas.microsoft.com/office/drawing/2014/main" id="{1C31E2DC-5B53-4638-9525-F57E6B3874AD}"/>
                  </a:ext>
                </a:extLst>
              </p:cNvPr>
              <p:cNvGraphicFramePr>
                <a:graphicFrameLocks noGrp="1"/>
              </p:cNvGraphicFramePr>
              <p:nvPr>
                <p:extLst>
                  <p:ext uri="{D42A27DB-BD31-4B8C-83A1-F6EECF244321}">
                    <p14:modId xmlns:p14="http://schemas.microsoft.com/office/powerpoint/2010/main" val="2414583197"/>
                  </p:ext>
                </p:extLst>
              </p:nvPr>
            </p:nvGraphicFramePr>
            <p:xfrm>
              <a:off x="2438400" y="-130342"/>
              <a:ext cx="6276022" cy="4762186"/>
            </p:xfrm>
            <a:graphic>
              <a:graphicData uri="http://schemas.openxmlformats.org/drawingml/2006/table">
                <a:tbl>
                  <a:tblPr firstRow="1" firstCol="1" bandRow="1">
                    <a:tableStyleId>{5C22544A-7EE6-4342-B048-85BDC9FD1C3A}</a:tableStyleId>
                  </a:tblPr>
                  <a:tblGrid>
                    <a:gridCol w="1568160">
                      <a:extLst>
                        <a:ext uri="{9D8B030D-6E8A-4147-A177-3AD203B41FA5}">
                          <a16:colId xmlns:a16="http://schemas.microsoft.com/office/drawing/2014/main" val="196560318"/>
                        </a:ext>
                      </a:extLst>
                    </a:gridCol>
                    <a:gridCol w="2555194">
                      <a:extLst>
                        <a:ext uri="{9D8B030D-6E8A-4147-A177-3AD203B41FA5}">
                          <a16:colId xmlns:a16="http://schemas.microsoft.com/office/drawing/2014/main" val="2760689509"/>
                        </a:ext>
                      </a:extLst>
                    </a:gridCol>
                    <a:gridCol w="2152668">
                      <a:extLst>
                        <a:ext uri="{9D8B030D-6E8A-4147-A177-3AD203B41FA5}">
                          <a16:colId xmlns:a16="http://schemas.microsoft.com/office/drawing/2014/main" val="2717710201"/>
                        </a:ext>
                      </a:extLst>
                    </a:gridCol>
                  </a:tblGrid>
                  <a:tr h="1095058">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electron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Lewis</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953986"/>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907339"/>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5699832"/>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9124868"/>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954951"/>
                      </a:ext>
                    </a:extLst>
                  </a:tr>
                  <a:tr h="628650">
                    <a:tc>
                      <a:txBody>
                        <a:bodyPr/>
                        <a:lstStyle/>
                        <a:p>
                          <a:endParaRPr lang="en-US"/>
                        </a:p>
                      </a:txBody>
                      <a:tcPr marL="68580" marR="68580" marT="0" marB="0" anchor="ctr">
                        <a:blipFill>
                          <a:blip r:embed="rId2"/>
                          <a:stretch>
                            <a:fillRect l="-778" t="-483495" r="-302335" b="-206796"/>
                          </a:stretch>
                        </a:blipFill>
                      </a:tcP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3809543"/>
                      </a:ext>
                    </a:extLst>
                  </a:tr>
                  <a:tr h="623888">
                    <a:tc>
                      <a:txBody>
                        <a:bodyPr/>
                        <a:lstStyle/>
                        <a:p>
                          <a:endParaRPr lang="en-US"/>
                        </a:p>
                      </a:txBody>
                      <a:tcPr marL="68580" marR="68580" marT="0" marB="0" anchor="ctr">
                        <a:blipFill>
                          <a:blip r:embed="rId2"/>
                          <a:stretch>
                            <a:fillRect l="-778" t="-583495" r="-302335" b="-106796"/>
                          </a:stretch>
                        </a:blipFill>
                      </a:tcP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463327"/>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0468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1A5BC2D-61F2-4F59-A7E8-36E1AC79EA48}"/>
                  </a:ext>
                </a:extLst>
              </p:cNvPr>
              <p:cNvGraphicFramePr>
                <a:graphicFrameLocks noGrp="1"/>
              </p:cNvGraphicFramePr>
              <p:nvPr>
                <p:extLst>
                  <p:ext uri="{D42A27DB-BD31-4B8C-83A1-F6EECF244321}">
                    <p14:modId xmlns:p14="http://schemas.microsoft.com/office/powerpoint/2010/main" val="682300993"/>
                  </p:ext>
                </p:extLst>
              </p:nvPr>
            </p:nvGraphicFramePr>
            <p:xfrm>
              <a:off x="11049000" y="-38100"/>
              <a:ext cx="7162800" cy="4800671"/>
            </p:xfrm>
            <a:graphic>
              <a:graphicData uri="http://schemas.openxmlformats.org/drawingml/2006/table">
                <a:tbl>
                  <a:tblPr firstRow="1" firstCol="1" bandRow="1">
                    <a:tableStyleId>{5C22544A-7EE6-4342-B048-85BDC9FD1C3A}</a:tableStyleId>
                  </a:tblPr>
                  <a:tblGrid>
                    <a:gridCol w="1790107">
                      <a:extLst>
                        <a:ext uri="{9D8B030D-6E8A-4147-A177-3AD203B41FA5}">
                          <a16:colId xmlns:a16="http://schemas.microsoft.com/office/drawing/2014/main" val="887136273"/>
                        </a:ext>
                      </a:extLst>
                    </a:gridCol>
                    <a:gridCol w="2915746">
                      <a:extLst>
                        <a:ext uri="{9D8B030D-6E8A-4147-A177-3AD203B41FA5}">
                          <a16:colId xmlns:a16="http://schemas.microsoft.com/office/drawing/2014/main" val="2315250312"/>
                        </a:ext>
                      </a:extLst>
                    </a:gridCol>
                    <a:gridCol w="2456947">
                      <a:extLst>
                        <a:ext uri="{9D8B030D-6E8A-4147-A177-3AD203B41FA5}">
                          <a16:colId xmlns:a16="http://schemas.microsoft.com/office/drawing/2014/main" val="1280572768"/>
                        </a:ext>
                      </a:extLst>
                    </a:gridCol>
                  </a:tblGrid>
                  <a:tr h="1102113">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VSEPR</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m + 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4349407"/>
                      </a:ext>
                    </a:extLst>
                  </a:tr>
                  <a:tr h="481156">
                    <a:tc>
                      <a:txBody>
                        <a:bodyPr/>
                        <a:lstStyle/>
                        <a:p>
                          <a:pPr marR="395605" indent="90170" algn="ctr">
                            <a:lnSpc>
                              <a:spcPct val="150000"/>
                            </a:lnSpc>
                            <a:spcBef>
                              <a:spcPts val="450"/>
                            </a:spcBef>
                            <a:spcAft>
                              <a:spcPts val="0"/>
                            </a:spcAft>
                          </a:pPr>
                          <a:r>
                            <a:rPr lang="en-US" sz="2400">
                              <a:effectLst/>
                            </a:rPr>
                            <a:t>H</a:t>
                          </a:r>
                          <a:r>
                            <a:rPr lang="en-US" sz="2400" baseline="-25000">
                              <a:effectLst/>
                            </a:rPr>
                            <a:t>2</a:t>
                          </a:r>
                          <a:r>
                            <a:rPr lang="en-US" sz="2400">
                              <a:effectLst/>
                            </a:rPr>
                            <a:t>O</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4957444"/>
                      </a:ext>
                    </a:extLst>
                  </a:tr>
                  <a:tr h="481156">
                    <a:tc>
                      <a:txBody>
                        <a:bodyPr/>
                        <a:lstStyle/>
                        <a:p>
                          <a:pPr marR="395605" indent="90170" algn="ctr">
                            <a:lnSpc>
                              <a:spcPct val="150000"/>
                            </a:lnSpc>
                            <a:spcBef>
                              <a:spcPts val="450"/>
                            </a:spcBef>
                            <a:spcAft>
                              <a:spcPts val="0"/>
                            </a:spcAft>
                          </a:pPr>
                          <a:r>
                            <a:rPr lang="en-US" sz="2400">
                              <a:effectLst/>
                            </a:rPr>
                            <a:t>CO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8601212"/>
                      </a:ext>
                    </a:extLst>
                  </a:tr>
                  <a:tr h="481156">
                    <a:tc>
                      <a:txBody>
                        <a:bodyPr/>
                        <a:lstStyle/>
                        <a:p>
                          <a:pPr marR="395605" indent="90170" algn="ctr">
                            <a:lnSpc>
                              <a:spcPct val="150000"/>
                            </a:lnSpc>
                            <a:spcBef>
                              <a:spcPts val="450"/>
                            </a:spcBef>
                            <a:spcAft>
                              <a:spcPts val="0"/>
                            </a:spcAft>
                          </a:pPr>
                          <a:r>
                            <a:rPr lang="en-US" sz="2400">
                              <a:effectLst/>
                            </a:rPr>
                            <a:t>SO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6885198"/>
                      </a:ext>
                    </a:extLst>
                  </a:tr>
                  <a:tr h="481156">
                    <a:tc>
                      <a:txBody>
                        <a:bodyPr/>
                        <a:lstStyle/>
                        <a:p>
                          <a:pPr marR="395605" indent="90170" algn="ctr">
                            <a:lnSpc>
                              <a:spcPct val="150000"/>
                            </a:lnSpc>
                            <a:spcBef>
                              <a:spcPts val="450"/>
                            </a:spcBef>
                            <a:spcAft>
                              <a:spcPts val="0"/>
                            </a:spcAft>
                          </a:pPr>
                          <a:r>
                            <a:rPr lang="en-US" sz="2400">
                              <a:effectLst/>
                            </a:rPr>
                            <a:t>NH</a:t>
                          </a:r>
                          <a:r>
                            <a:rPr lang="en-US" sz="2400" baseline="-25000">
                              <a:effectLst/>
                            </a:rPr>
                            <a:t>3</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9207431"/>
                      </a:ext>
                    </a:extLst>
                  </a:tr>
                  <a:tr h="483794">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3</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1781582"/>
                      </a:ext>
                    </a:extLst>
                  </a:tr>
                  <a:tr h="483794">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4</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5516120"/>
                      </a:ext>
                    </a:extLst>
                  </a:tr>
                  <a:tr h="481156">
                    <a:tc>
                      <a:txBody>
                        <a:bodyPr/>
                        <a:lstStyle/>
                        <a:p>
                          <a:pPr marR="395605" indent="90170" algn="ctr">
                            <a:lnSpc>
                              <a:spcPct val="150000"/>
                            </a:lnSpc>
                            <a:spcBef>
                              <a:spcPts val="450"/>
                            </a:spcBef>
                            <a:spcAft>
                              <a:spcPts val="0"/>
                            </a:spcAft>
                          </a:pPr>
                          <a:r>
                            <a:rPr lang="en-US" sz="2400">
                              <a:effectLst/>
                            </a:rPr>
                            <a:t>CS</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8738657"/>
                      </a:ext>
                    </a:extLst>
                  </a:tr>
                </a:tbl>
              </a:graphicData>
            </a:graphic>
          </p:graphicFrame>
        </mc:Choice>
        <mc:Fallback xmlns="">
          <p:graphicFrame>
            <p:nvGraphicFramePr>
              <p:cNvPr id="8" name="Table 7">
                <a:extLst>
                  <a:ext uri="{FF2B5EF4-FFF2-40B4-BE49-F238E27FC236}">
                    <a16:creationId xmlns:a16="http://schemas.microsoft.com/office/drawing/2014/main" id="{F1A5BC2D-61F2-4F59-A7E8-36E1AC79EA48}"/>
                  </a:ext>
                </a:extLst>
              </p:cNvPr>
              <p:cNvGraphicFramePr>
                <a:graphicFrameLocks noGrp="1"/>
              </p:cNvGraphicFramePr>
              <p:nvPr>
                <p:extLst>
                  <p:ext uri="{D42A27DB-BD31-4B8C-83A1-F6EECF244321}">
                    <p14:modId xmlns:p14="http://schemas.microsoft.com/office/powerpoint/2010/main" val="682300993"/>
                  </p:ext>
                </p:extLst>
              </p:nvPr>
            </p:nvGraphicFramePr>
            <p:xfrm>
              <a:off x="11049000" y="-38100"/>
              <a:ext cx="7162800" cy="5097851"/>
            </p:xfrm>
            <a:graphic>
              <a:graphicData uri="http://schemas.openxmlformats.org/drawingml/2006/table">
                <a:tbl>
                  <a:tblPr firstRow="1" firstCol="1" bandRow="1">
                    <a:tableStyleId>{5C22544A-7EE6-4342-B048-85BDC9FD1C3A}</a:tableStyleId>
                  </a:tblPr>
                  <a:tblGrid>
                    <a:gridCol w="1790107">
                      <a:extLst>
                        <a:ext uri="{9D8B030D-6E8A-4147-A177-3AD203B41FA5}">
                          <a16:colId xmlns:a16="http://schemas.microsoft.com/office/drawing/2014/main" val="887136273"/>
                        </a:ext>
                      </a:extLst>
                    </a:gridCol>
                    <a:gridCol w="2915746">
                      <a:extLst>
                        <a:ext uri="{9D8B030D-6E8A-4147-A177-3AD203B41FA5}">
                          <a16:colId xmlns:a16="http://schemas.microsoft.com/office/drawing/2014/main" val="2315250312"/>
                        </a:ext>
                      </a:extLst>
                    </a:gridCol>
                    <a:gridCol w="2456947">
                      <a:extLst>
                        <a:ext uri="{9D8B030D-6E8A-4147-A177-3AD203B41FA5}">
                          <a16:colId xmlns:a16="http://schemas.microsoft.com/office/drawing/2014/main" val="1280572768"/>
                        </a:ext>
                      </a:extLst>
                    </a:gridCol>
                  </a:tblGrid>
                  <a:tr h="1102113">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VSEPR</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m + 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4349407"/>
                      </a:ext>
                    </a:extLst>
                  </a:tr>
                  <a:tr h="548640">
                    <a:tc>
                      <a:txBody>
                        <a:bodyPr/>
                        <a:lstStyle/>
                        <a:p>
                          <a:pPr marR="395605" indent="90170" algn="ctr">
                            <a:lnSpc>
                              <a:spcPct val="150000"/>
                            </a:lnSpc>
                            <a:spcBef>
                              <a:spcPts val="450"/>
                            </a:spcBef>
                            <a:spcAft>
                              <a:spcPts val="0"/>
                            </a:spcAft>
                          </a:pPr>
                          <a:r>
                            <a:rPr lang="en-US" sz="2400">
                              <a:effectLst/>
                            </a:rPr>
                            <a:t>H</a:t>
                          </a:r>
                          <a:r>
                            <a:rPr lang="en-US" sz="2400" baseline="-25000">
                              <a:effectLst/>
                            </a:rPr>
                            <a:t>2</a:t>
                          </a:r>
                          <a:r>
                            <a:rPr lang="en-US" sz="2400">
                              <a:effectLst/>
                            </a:rPr>
                            <a:t>O</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4957444"/>
                      </a:ext>
                    </a:extLst>
                  </a:tr>
                  <a:tr h="548640">
                    <a:tc>
                      <a:txBody>
                        <a:bodyPr/>
                        <a:lstStyle/>
                        <a:p>
                          <a:pPr marR="395605" indent="90170" algn="ctr">
                            <a:lnSpc>
                              <a:spcPct val="150000"/>
                            </a:lnSpc>
                            <a:spcBef>
                              <a:spcPts val="450"/>
                            </a:spcBef>
                            <a:spcAft>
                              <a:spcPts val="0"/>
                            </a:spcAft>
                          </a:pPr>
                          <a:r>
                            <a:rPr lang="en-US" sz="2400">
                              <a:effectLst/>
                            </a:rPr>
                            <a:t>CO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8601212"/>
                      </a:ext>
                    </a:extLst>
                  </a:tr>
                  <a:tr h="548640">
                    <a:tc>
                      <a:txBody>
                        <a:bodyPr/>
                        <a:lstStyle/>
                        <a:p>
                          <a:pPr marR="395605" indent="90170" algn="ctr">
                            <a:lnSpc>
                              <a:spcPct val="150000"/>
                            </a:lnSpc>
                            <a:spcBef>
                              <a:spcPts val="450"/>
                            </a:spcBef>
                            <a:spcAft>
                              <a:spcPts val="0"/>
                            </a:spcAft>
                          </a:pPr>
                          <a:r>
                            <a:rPr lang="en-US" sz="2400">
                              <a:effectLst/>
                            </a:rPr>
                            <a:t>SO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6885198"/>
                      </a:ext>
                    </a:extLst>
                  </a:tr>
                  <a:tr h="548640">
                    <a:tc>
                      <a:txBody>
                        <a:bodyPr/>
                        <a:lstStyle/>
                        <a:p>
                          <a:pPr marR="395605" indent="90170" algn="ctr">
                            <a:lnSpc>
                              <a:spcPct val="150000"/>
                            </a:lnSpc>
                            <a:spcBef>
                              <a:spcPts val="450"/>
                            </a:spcBef>
                            <a:spcAft>
                              <a:spcPts val="0"/>
                            </a:spcAft>
                          </a:pPr>
                          <a:r>
                            <a:rPr lang="en-US" sz="2400">
                              <a:effectLst/>
                            </a:rPr>
                            <a:t>NH</a:t>
                          </a:r>
                          <a:r>
                            <a:rPr lang="en-US" sz="2400" baseline="-25000">
                              <a:effectLst/>
                            </a:rPr>
                            <a:t>3</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9207431"/>
                      </a:ext>
                    </a:extLst>
                  </a:tr>
                  <a:tr h="628650">
                    <a:tc>
                      <a:txBody>
                        <a:bodyPr/>
                        <a:lstStyle/>
                        <a:p>
                          <a:endParaRPr lang="en-US"/>
                        </a:p>
                      </a:txBody>
                      <a:tcPr marL="68580" marR="68580" marT="0" marB="0">
                        <a:blipFill>
                          <a:blip r:embed="rId3"/>
                          <a:stretch>
                            <a:fillRect l="-340" t="-527184" r="-301361" b="-205825"/>
                          </a:stretch>
                        </a:blipFill>
                      </a:tcPr>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1781582"/>
                      </a:ext>
                    </a:extLst>
                  </a:tr>
                  <a:tr h="623888">
                    <a:tc>
                      <a:txBody>
                        <a:bodyPr/>
                        <a:lstStyle/>
                        <a:p>
                          <a:endParaRPr lang="en-US"/>
                        </a:p>
                      </a:txBody>
                      <a:tcPr marL="68580" marR="68580" marT="0" marB="0">
                        <a:blipFill>
                          <a:blip r:embed="rId3"/>
                          <a:stretch>
                            <a:fillRect l="-340" t="-627184" r="-301361" b="-105825"/>
                          </a:stretch>
                        </a:blipFill>
                      </a:tcPr>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5516120"/>
                      </a:ext>
                    </a:extLst>
                  </a:tr>
                  <a:tr h="548640">
                    <a:tc>
                      <a:txBody>
                        <a:bodyPr/>
                        <a:lstStyle/>
                        <a:p>
                          <a:pPr marR="395605" indent="90170" algn="ctr">
                            <a:lnSpc>
                              <a:spcPct val="150000"/>
                            </a:lnSpc>
                            <a:spcBef>
                              <a:spcPts val="450"/>
                            </a:spcBef>
                            <a:spcAft>
                              <a:spcPts val="0"/>
                            </a:spcAft>
                          </a:pPr>
                          <a:r>
                            <a:rPr lang="en-US" sz="2400">
                              <a:effectLst/>
                            </a:rPr>
                            <a:t>CS</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8738657"/>
                      </a:ext>
                    </a:extLst>
                  </a:tr>
                </a:tbl>
              </a:graphicData>
            </a:graphic>
          </p:graphicFrame>
        </mc:Fallback>
      </mc:AlternateContent>
      <p:sp>
        <p:nvSpPr>
          <p:cNvPr id="11" name="Arrow: Right 10">
            <a:extLst>
              <a:ext uri="{FF2B5EF4-FFF2-40B4-BE49-F238E27FC236}">
                <a16:creationId xmlns:a16="http://schemas.microsoft.com/office/drawing/2014/main" id="{1BF63A9D-7A09-4F87-A4CF-320181D4FD6A}"/>
              </a:ext>
            </a:extLst>
          </p:cNvPr>
          <p:cNvSpPr/>
          <p:nvPr/>
        </p:nvSpPr>
        <p:spPr>
          <a:xfrm>
            <a:off x="0" y="571500"/>
            <a:ext cx="24384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Nhóm 1</a:t>
            </a:r>
            <a:endParaRPr lang="en-US" sz="2800" dirty="0">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E99CE5B2-42B8-421C-BC61-BAA155F97EA1}"/>
              </a:ext>
            </a:extLst>
          </p:cNvPr>
          <p:cNvSpPr/>
          <p:nvPr/>
        </p:nvSpPr>
        <p:spPr>
          <a:xfrm>
            <a:off x="8763000" y="571500"/>
            <a:ext cx="24384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Nhóm 2</a:t>
            </a: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2A1E5D98-3710-4C98-8929-6F378BA857A6}"/>
                  </a:ext>
                </a:extLst>
              </p:cNvPr>
              <p:cNvGraphicFramePr>
                <a:graphicFrameLocks noGrp="1"/>
              </p:cNvGraphicFramePr>
              <p:nvPr>
                <p:extLst>
                  <p:ext uri="{D42A27DB-BD31-4B8C-83A1-F6EECF244321}">
                    <p14:modId xmlns:p14="http://schemas.microsoft.com/office/powerpoint/2010/main" val="1790526438"/>
                  </p:ext>
                </p:extLst>
              </p:nvPr>
            </p:nvGraphicFramePr>
            <p:xfrm>
              <a:off x="5715000" y="5039204"/>
              <a:ext cx="11887200" cy="5415068"/>
            </p:xfrm>
            <a:graphic>
              <a:graphicData uri="http://schemas.openxmlformats.org/drawingml/2006/table">
                <a:tbl>
                  <a:tblPr firstRow="1" firstCol="1" bandRow="1">
                    <a:tableStyleId>{5C22544A-7EE6-4342-B048-85BDC9FD1C3A}</a:tableStyleId>
                  </a:tblPr>
                  <a:tblGrid>
                    <a:gridCol w="2970816">
                      <a:extLst>
                        <a:ext uri="{9D8B030D-6E8A-4147-A177-3AD203B41FA5}">
                          <a16:colId xmlns:a16="http://schemas.microsoft.com/office/drawing/2014/main" val="3483420490"/>
                        </a:ext>
                      </a:extLst>
                    </a:gridCol>
                    <a:gridCol w="3915562">
                      <a:extLst>
                        <a:ext uri="{9D8B030D-6E8A-4147-A177-3AD203B41FA5}">
                          <a16:colId xmlns:a16="http://schemas.microsoft.com/office/drawing/2014/main" val="1807278554"/>
                        </a:ext>
                      </a:extLst>
                    </a:gridCol>
                    <a:gridCol w="5000822">
                      <a:extLst>
                        <a:ext uri="{9D8B030D-6E8A-4147-A177-3AD203B41FA5}">
                          <a16:colId xmlns:a16="http://schemas.microsoft.com/office/drawing/2014/main" val="2576046851"/>
                        </a:ext>
                      </a:extLst>
                    </a:gridCol>
                  </a:tblGrid>
                  <a:tr h="1887132">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đoán</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7419810"/>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4626571"/>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9873079"/>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35466"/>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415230"/>
                      </a:ext>
                    </a:extLst>
                  </a:tr>
                  <a:tr h="364126">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400" b="1" i="1" kern="1200" smtClean="0">
                                    <a:solidFill>
                                      <a:schemeClr val="lt1"/>
                                    </a:solidFill>
                                    <a:latin typeface="Cambria Math" panose="02040503050406030204" pitchFamily="18" charset="0"/>
                                    <a:ea typeface="+mn-ea"/>
                                    <a:cs typeface="+mn-cs"/>
                                  </a:rPr>
                                  <m:t>𝑆</m:t>
                                </m:r>
                                <m:sSubSup>
                                  <m:sSubSupPr>
                                    <m:ctrlPr>
                                      <a:rPr lang="en-US" sz="2400" b="1" i="1" kern="1200">
                                        <a:solidFill>
                                          <a:schemeClr val="lt1"/>
                                        </a:solidFill>
                                        <a:latin typeface="Cambria Math" panose="02040503050406030204" pitchFamily="18" charset="0"/>
                                        <a:ea typeface="+mn-ea"/>
                                        <a:cs typeface="+mn-cs"/>
                                      </a:rPr>
                                    </m:ctrlPr>
                                  </m:sSubSupPr>
                                  <m:e>
                                    <m:r>
                                      <a:rPr lang="en-US" sz="2400" b="1" i="1" kern="1200">
                                        <a:solidFill>
                                          <a:schemeClr val="lt1"/>
                                        </a:solidFill>
                                        <a:latin typeface="Cambria Math" panose="02040503050406030204" pitchFamily="18" charset="0"/>
                                        <a:ea typeface="+mn-ea"/>
                                        <a:cs typeface="+mn-cs"/>
                                      </a:rPr>
                                      <m:t>𝑂</m:t>
                                    </m:r>
                                  </m:e>
                                  <m:sub>
                                    <m:r>
                                      <a:rPr lang="en-US" sz="2400" b="1" i="0" kern="1200">
                                        <a:solidFill>
                                          <a:schemeClr val="lt1"/>
                                        </a:solidFill>
                                        <a:latin typeface="Cambria Math" panose="02040503050406030204" pitchFamily="18" charset="0"/>
                                        <a:ea typeface="+mn-ea"/>
                                        <a:cs typeface="+mn-cs"/>
                                      </a:rPr>
                                      <m:t>3</m:t>
                                    </m:r>
                                  </m:sub>
                                  <m:sup>
                                    <m:r>
                                      <a:rPr lang="en-US" sz="24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8126207"/>
                      </a:ext>
                    </a:extLst>
                  </a:tr>
                  <a:tr h="364126">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400" b="1" i="1" kern="1200" smtClean="0">
                                    <a:solidFill>
                                      <a:schemeClr val="lt1"/>
                                    </a:solidFill>
                                    <a:latin typeface="Cambria Math" panose="02040503050406030204" pitchFamily="18" charset="0"/>
                                    <a:ea typeface="+mn-ea"/>
                                    <a:cs typeface="+mn-cs"/>
                                  </a:rPr>
                                  <m:t>𝑆</m:t>
                                </m:r>
                                <m:sSubSup>
                                  <m:sSubSupPr>
                                    <m:ctrlPr>
                                      <a:rPr lang="en-US" sz="2400" b="1" i="1" kern="1200">
                                        <a:solidFill>
                                          <a:schemeClr val="lt1"/>
                                        </a:solidFill>
                                        <a:latin typeface="Cambria Math" panose="02040503050406030204" pitchFamily="18" charset="0"/>
                                        <a:ea typeface="+mn-ea"/>
                                        <a:cs typeface="+mn-cs"/>
                                      </a:rPr>
                                    </m:ctrlPr>
                                  </m:sSubSupPr>
                                  <m:e>
                                    <m:r>
                                      <a:rPr lang="en-US" sz="2400" b="1" i="1" kern="1200">
                                        <a:solidFill>
                                          <a:schemeClr val="lt1"/>
                                        </a:solidFill>
                                        <a:latin typeface="Cambria Math" panose="02040503050406030204" pitchFamily="18" charset="0"/>
                                        <a:ea typeface="+mn-ea"/>
                                        <a:cs typeface="+mn-cs"/>
                                      </a:rPr>
                                      <m:t>𝑂</m:t>
                                    </m:r>
                                  </m:e>
                                  <m:sub>
                                    <m:r>
                                      <a:rPr lang="en-US" sz="2400" b="1" i="0" kern="1200">
                                        <a:solidFill>
                                          <a:schemeClr val="lt1"/>
                                        </a:solidFill>
                                        <a:latin typeface="Cambria Math" panose="02040503050406030204" pitchFamily="18" charset="0"/>
                                        <a:ea typeface="+mn-ea"/>
                                        <a:cs typeface="+mn-cs"/>
                                      </a:rPr>
                                      <m:t>4</m:t>
                                    </m:r>
                                  </m:sub>
                                  <m:sup>
                                    <m:r>
                                      <a:rPr lang="en-US" sz="24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344920"/>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906095"/>
                      </a:ext>
                    </a:extLst>
                  </a:tr>
                </a:tbl>
              </a:graphicData>
            </a:graphic>
          </p:graphicFrame>
        </mc:Choice>
        <mc:Fallback xmlns="">
          <p:graphicFrame>
            <p:nvGraphicFramePr>
              <p:cNvPr id="13" name="Table 12">
                <a:extLst>
                  <a:ext uri="{FF2B5EF4-FFF2-40B4-BE49-F238E27FC236}">
                    <a16:creationId xmlns:a16="http://schemas.microsoft.com/office/drawing/2014/main" id="{2A1E5D98-3710-4C98-8929-6F378BA857A6}"/>
                  </a:ext>
                </a:extLst>
              </p:cNvPr>
              <p:cNvGraphicFramePr>
                <a:graphicFrameLocks noGrp="1"/>
              </p:cNvGraphicFramePr>
              <p:nvPr>
                <p:extLst>
                  <p:ext uri="{D42A27DB-BD31-4B8C-83A1-F6EECF244321}">
                    <p14:modId xmlns:p14="http://schemas.microsoft.com/office/powerpoint/2010/main" val="1790526438"/>
                  </p:ext>
                </p:extLst>
              </p:nvPr>
            </p:nvGraphicFramePr>
            <p:xfrm>
              <a:off x="5715000" y="5039204"/>
              <a:ext cx="11887200" cy="5415068"/>
            </p:xfrm>
            <a:graphic>
              <a:graphicData uri="http://schemas.openxmlformats.org/drawingml/2006/table">
                <a:tbl>
                  <a:tblPr firstRow="1" firstCol="1" bandRow="1">
                    <a:tableStyleId>{5C22544A-7EE6-4342-B048-85BDC9FD1C3A}</a:tableStyleId>
                  </a:tblPr>
                  <a:tblGrid>
                    <a:gridCol w="2970816">
                      <a:extLst>
                        <a:ext uri="{9D8B030D-6E8A-4147-A177-3AD203B41FA5}">
                          <a16:colId xmlns:a16="http://schemas.microsoft.com/office/drawing/2014/main" val="3483420490"/>
                        </a:ext>
                      </a:extLst>
                    </a:gridCol>
                    <a:gridCol w="3915562">
                      <a:extLst>
                        <a:ext uri="{9D8B030D-6E8A-4147-A177-3AD203B41FA5}">
                          <a16:colId xmlns:a16="http://schemas.microsoft.com/office/drawing/2014/main" val="1807278554"/>
                        </a:ext>
                      </a:extLst>
                    </a:gridCol>
                    <a:gridCol w="5000822">
                      <a:extLst>
                        <a:ext uri="{9D8B030D-6E8A-4147-A177-3AD203B41FA5}">
                          <a16:colId xmlns:a16="http://schemas.microsoft.com/office/drawing/2014/main" val="2576046851"/>
                        </a:ext>
                      </a:extLst>
                    </a:gridCol>
                  </a:tblGrid>
                  <a:tr h="1887132">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đoán</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7419810"/>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4626571"/>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9873079"/>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35466"/>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415230"/>
                      </a:ext>
                    </a:extLst>
                  </a:tr>
                  <a:tr h="558864">
                    <a:tc>
                      <a:txBody>
                        <a:bodyPr/>
                        <a:lstStyle/>
                        <a:p>
                          <a:endParaRPr lang="en-US"/>
                        </a:p>
                      </a:txBody>
                      <a:tcPr marL="68580" marR="68580" marT="0" marB="0" anchor="ctr">
                        <a:blipFill>
                          <a:blip r:embed="rId4"/>
                          <a:stretch>
                            <a:fillRect l="-205" t="-682609" r="-300615" b="-218478"/>
                          </a:stretch>
                        </a:blipFill>
                      </a:tcP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8126207"/>
                      </a:ext>
                    </a:extLst>
                  </a:tr>
                  <a:tr h="554482">
                    <a:tc>
                      <a:txBody>
                        <a:bodyPr/>
                        <a:lstStyle/>
                        <a:p>
                          <a:endParaRPr lang="en-US"/>
                        </a:p>
                      </a:txBody>
                      <a:tcPr marL="68580" marR="68580" marT="0" marB="0" anchor="ctr">
                        <a:blipFill>
                          <a:blip r:embed="rId4"/>
                          <a:stretch>
                            <a:fillRect l="-205" t="-791209" r="-300615" b="-120879"/>
                          </a:stretch>
                        </a:blipFill>
                      </a:tcP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344920"/>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906095"/>
                      </a:ext>
                    </a:extLst>
                  </a:tr>
                </a:tbl>
              </a:graphicData>
            </a:graphic>
          </p:graphicFrame>
        </mc:Fallback>
      </mc:AlternateContent>
      <p:sp>
        <p:nvSpPr>
          <p:cNvPr id="16" name="Arrow: Right 15">
            <a:extLst>
              <a:ext uri="{FF2B5EF4-FFF2-40B4-BE49-F238E27FC236}">
                <a16:creationId xmlns:a16="http://schemas.microsoft.com/office/drawing/2014/main" id="{BCDBAC3B-97C1-40E0-8769-AE697F99D2C6}"/>
              </a:ext>
            </a:extLst>
          </p:cNvPr>
          <p:cNvSpPr/>
          <p:nvPr/>
        </p:nvSpPr>
        <p:spPr>
          <a:xfrm>
            <a:off x="3186833" y="6362700"/>
            <a:ext cx="24384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Nhóm 3+4</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25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C5D5D9AF-0741-4EA6-81A8-8C1F3206D18B}"/>
                  </a:ext>
                </a:extLst>
              </p:cNvPr>
              <p:cNvGraphicFramePr>
                <a:graphicFrameLocks noGrp="1"/>
              </p:cNvGraphicFramePr>
              <p:nvPr>
                <p:extLst>
                  <p:ext uri="{D42A27DB-BD31-4B8C-83A1-F6EECF244321}">
                    <p14:modId xmlns:p14="http://schemas.microsoft.com/office/powerpoint/2010/main" val="2579959306"/>
                  </p:ext>
                </p:extLst>
              </p:nvPr>
            </p:nvGraphicFramePr>
            <p:xfrm>
              <a:off x="1559558" y="35133"/>
              <a:ext cx="14325601" cy="10658390"/>
            </p:xfrm>
            <a:graphic>
              <a:graphicData uri="http://schemas.openxmlformats.org/drawingml/2006/table">
                <a:tbl>
                  <a:tblPr firstRow="1" firstCol="1" bandRow="1">
                    <a:tableStyleId>{5C22544A-7EE6-4342-B048-85BDC9FD1C3A}</a:tableStyleId>
                  </a:tblPr>
                  <a:tblGrid>
                    <a:gridCol w="3580214">
                      <a:extLst>
                        <a:ext uri="{9D8B030D-6E8A-4147-A177-3AD203B41FA5}">
                          <a16:colId xmlns:a16="http://schemas.microsoft.com/office/drawing/2014/main" val="2924968395"/>
                        </a:ext>
                      </a:extLst>
                    </a:gridCol>
                    <a:gridCol w="5831492">
                      <a:extLst>
                        <a:ext uri="{9D8B030D-6E8A-4147-A177-3AD203B41FA5}">
                          <a16:colId xmlns:a16="http://schemas.microsoft.com/office/drawing/2014/main" val="2465331064"/>
                        </a:ext>
                      </a:extLst>
                    </a:gridCol>
                    <a:gridCol w="4913895">
                      <a:extLst>
                        <a:ext uri="{9D8B030D-6E8A-4147-A177-3AD203B41FA5}">
                          <a16:colId xmlns:a16="http://schemas.microsoft.com/office/drawing/2014/main" val="693212575"/>
                        </a:ext>
                      </a:extLst>
                    </a:gridCol>
                  </a:tblGrid>
                  <a:tr h="917367">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Công</a:t>
                          </a:r>
                          <a:r>
                            <a:rPr lang="en-US" sz="2800" dirty="0">
                              <a:effectLst/>
                            </a:rPr>
                            <a:t> </a:t>
                          </a:r>
                          <a:r>
                            <a:rPr lang="en-US" sz="2800" dirty="0" err="1">
                              <a:effectLst/>
                            </a:rPr>
                            <a:t>thức</a:t>
                          </a:r>
                          <a:r>
                            <a:rPr lang="en-US" sz="2800" dirty="0">
                              <a:effectLst/>
                            </a:rPr>
                            <a:t> electron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Công thức Lewis</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6411380"/>
                      </a:ext>
                    </a:extLst>
                  </a:tr>
                  <a:tr h="521889">
                    <a:tc>
                      <a:txBody>
                        <a:bodyPr/>
                        <a:lstStyle/>
                        <a:p>
                          <a:pPr marR="395605" indent="90170" algn="ctr">
                            <a:lnSpc>
                              <a:spcPct val="150000"/>
                            </a:lnSpc>
                            <a:spcBef>
                              <a:spcPts val="450"/>
                            </a:spcBef>
                            <a:spcAft>
                              <a:spcPts val="0"/>
                            </a:spcAft>
                          </a:pPr>
                          <a:r>
                            <a:rPr lang="en-US" sz="2800" dirty="0">
                              <a:effectLst/>
                            </a:rPr>
                            <a:t>H</a:t>
                          </a:r>
                          <a:r>
                            <a:rPr lang="en-US" sz="2800" baseline="-25000" dirty="0">
                              <a:effectLst/>
                            </a:rPr>
                            <a:t>2</a:t>
                          </a:r>
                          <a:r>
                            <a:rPr lang="en-US" sz="2800" dirty="0">
                              <a:effectLst/>
                            </a:rPr>
                            <a:t>O</a:t>
                          </a:r>
                          <a:endParaRPr lang="vi-VN" sz="28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5239579"/>
                      </a:ext>
                    </a:extLst>
                  </a:tr>
                  <a:tr h="521889">
                    <a:tc>
                      <a:txBody>
                        <a:bodyPr/>
                        <a:lstStyle/>
                        <a:p>
                          <a:pPr marR="395605" indent="90170" algn="ctr">
                            <a:lnSpc>
                              <a:spcPct val="150000"/>
                            </a:lnSpc>
                            <a:spcBef>
                              <a:spcPts val="450"/>
                            </a:spcBef>
                            <a:spcAft>
                              <a:spcPts val="0"/>
                            </a:spcAft>
                          </a:pPr>
                          <a:r>
                            <a:rPr lang="en-US" sz="2800" dirty="0">
                              <a:effectLst/>
                            </a:rPr>
                            <a:t>CO</a:t>
                          </a:r>
                          <a:r>
                            <a:rPr lang="en-US" sz="2800" baseline="-25000" dirty="0">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11038"/>
                      </a:ext>
                    </a:extLst>
                  </a:tr>
                  <a:tr h="521889">
                    <a:tc>
                      <a:txBody>
                        <a:bodyPr/>
                        <a:lstStyle/>
                        <a:p>
                          <a:pPr marR="395605" indent="90170" algn="ctr">
                            <a:lnSpc>
                              <a:spcPct val="150000"/>
                            </a:lnSpc>
                            <a:spcBef>
                              <a:spcPts val="450"/>
                            </a:spcBef>
                            <a:spcAft>
                              <a:spcPts val="0"/>
                            </a:spcAft>
                          </a:pPr>
                          <a:r>
                            <a:rPr lang="en-US" sz="2800" dirty="0" err="1">
                              <a:effectLst/>
                            </a:rPr>
                            <a:t>SO</a:t>
                          </a:r>
                          <a:r>
                            <a:rPr lang="en-US" sz="2800" baseline="-25000" dirty="0" err="1">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22253394"/>
                      </a:ext>
                    </a:extLst>
                  </a:tr>
                  <a:tr h="521889">
                    <a:tc>
                      <a:txBody>
                        <a:bodyPr/>
                        <a:lstStyle/>
                        <a:p>
                          <a:pPr marR="395605" indent="90170" algn="ctr">
                            <a:lnSpc>
                              <a:spcPct val="150000"/>
                            </a:lnSpc>
                            <a:spcBef>
                              <a:spcPts val="450"/>
                            </a:spcBef>
                            <a:spcAft>
                              <a:spcPts val="0"/>
                            </a:spcAft>
                          </a:pPr>
                          <a:r>
                            <a:rPr lang="en-US" sz="2800" dirty="0" err="1">
                              <a:effectLst/>
                            </a:rPr>
                            <a:t>NH</a:t>
                          </a:r>
                          <a:r>
                            <a:rPr lang="en-US" sz="2800" baseline="-25000" dirty="0" err="1">
                              <a:effectLst/>
                            </a:rPr>
                            <a:t>3</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1578815"/>
                      </a:ext>
                    </a:extLst>
                  </a:tr>
                  <a:tr h="1941782">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3</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504391"/>
                      </a:ext>
                    </a:extLst>
                  </a:tr>
                  <a:tr h="2653153">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4</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0349256"/>
                      </a:ext>
                    </a:extLst>
                  </a:tr>
                </a:tbl>
              </a:graphicData>
            </a:graphic>
          </p:graphicFrame>
        </mc:Choice>
        <mc:Fallback xmlns="">
          <p:graphicFrame>
            <p:nvGraphicFramePr>
              <p:cNvPr id="5" name="Table 4">
                <a:extLst>
                  <a:ext uri="{FF2B5EF4-FFF2-40B4-BE49-F238E27FC236}">
                    <a16:creationId xmlns:a16="http://schemas.microsoft.com/office/drawing/2014/main" id="{C5D5D9AF-0741-4EA6-81A8-8C1F3206D18B}"/>
                  </a:ext>
                </a:extLst>
              </p:cNvPr>
              <p:cNvGraphicFramePr>
                <a:graphicFrameLocks noGrp="1"/>
              </p:cNvGraphicFramePr>
              <p:nvPr>
                <p:extLst>
                  <p:ext uri="{D42A27DB-BD31-4B8C-83A1-F6EECF244321}">
                    <p14:modId xmlns:p14="http://schemas.microsoft.com/office/powerpoint/2010/main" val="2579959306"/>
                  </p:ext>
                </p:extLst>
              </p:nvPr>
            </p:nvGraphicFramePr>
            <p:xfrm>
              <a:off x="1559558" y="35133"/>
              <a:ext cx="14325601" cy="10926233"/>
            </p:xfrm>
            <a:graphic>
              <a:graphicData uri="http://schemas.openxmlformats.org/drawingml/2006/table">
                <a:tbl>
                  <a:tblPr firstRow="1" firstCol="1" bandRow="1">
                    <a:tableStyleId>{5C22544A-7EE6-4342-B048-85BDC9FD1C3A}</a:tableStyleId>
                  </a:tblPr>
                  <a:tblGrid>
                    <a:gridCol w="3580214">
                      <a:extLst>
                        <a:ext uri="{9D8B030D-6E8A-4147-A177-3AD203B41FA5}">
                          <a16:colId xmlns:a16="http://schemas.microsoft.com/office/drawing/2014/main" val="2924968395"/>
                        </a:ext>
                      </a:extLst>
                    </a:gridCol>
                    <a:gridCol w="5831492">
                      <a:extLst>
                        <a:ext uri="{9D8B030D-6E8A-4147-A177-3AD203B41FA5}">
                          <a16:colId xmlns:a16="http://schemas.microsoft.com/office/drawing/2014/main" val="2465331064"/>
                        </a:ext>
                      </a:extLst>
                    </a:gridCol>
                    <a:gridCol w="4913895">
                      <a:extLst>
                        <a:ext uri="{9D8B030D-6E8A-4147-A177-3AD203B41FA5}">
                          <a16:colId xmlns:a16="http://schemas.microsoft.com/office/drawing/2014/main" val="693212575"/>
                        </a:ext>
                      </a:extLst>
                    </a:gridCol>
                  </a:tblGrid>
                  <a:tr h="917367">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Công</a:t>
                          </a:r>
                          <a:r>
                            <a:rPr lang="en-US" sz="2800" dirty="0">
                              <a:effectLst/>
                            </a:rPr>
                            <a:t> </a:t>
                          </a:r>
                          <a:r>
                            <a:rPr lang="en-US" sz="2800" dirty="0" err="1">
                              <a:effectLst/>
                            </a:rPr>
                            <a:t>thức</a:t>
                          </a:r>
                          <a:r>
                            <a:rPr lang="en-US" sz="2800" dirty="0">
                              <a:effectLst/>
                            </a:rPr>
                            <a:t> electron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Công thức Lewis</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6411380"/>
                      </a:ext>
                    </a:extLst>
                  </a:tr>
                  <a:tr h="1277493">
                    <a:tc>
                      <a:txBody>
                        <a:bodyPr/>
                        <a:lstStyle/>
                        <a:p>
                          <a:pPr marR="395605" indent="90170" algn="ctr">
                            <a:lnSpc>
                              <a:spcPct val="150000"/>
                            </a:lnSpc>
                            <a:spcBef>
                              <a:spcPts val="450"/>
                            </a:spcBef>
                            <a:spcAft>
                              <a:spcPts val="0"/>
                            </a:spcAft>
                          </a:pPr>
                          <a:r>
                            <a:rPr lang="en-US" sz="2800" dirty="0" smtClean="0">
                              <a:effectLst/>
                            </a:rPr>
                            <a:t>H</a:t>
                          </a:r>
                          <a:r>
                            <a:rPr lang="en-US" sz="2800" baseline="-25000" dirty="0" smtClean="0">
                              <a:effectLst/>
                            </a:rPr>
                            <a:t>2</a:t>
                          </a:r>
                          <a:r>
                            <a:rPr lang="en-US" sz="2800" dirty="0" smtClean="0">
                              <a:effectLst/>
                            </a:rPr>
                            <a:t>O</a:t>
                          </a:r>
                          <a:endParaRPr lang="vi-VN" sz="28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5239579"/>
                      </a:ext>
                    </a:extLst>
                  </a:tr>
                  <a:tr h="1343660">
                    <a:tc>
                      <a:txBody>
                        <a:bodyPr/>
                        <a:lstStyle/>
                        <a:p>
                          <a:pPr marR="395605" indent="90170" algn="ctr">
                            <a:lnSpc>
                              <a:spcPct val="150000"/>
                            </a:lnSpc>
                            <a:spcBef>
                              <a:spcPts val="450"/>
                            </a:spcBef>
                            <a:spcAft>
                              <a:spcPts val="0"/>
                            </a:spcAft>
                          </a:pPr>
                          <a:r>
                            <a:rPr lang="en-US" sz="2800" dirty="0">
                              <a:effectLst/>
                            </a:rPr>
                            <a:t>CO</a:t>
                          </a:r>
                          <a:r>
                            <a:rPr lang="en-US" sz="2800" baseline="-25000" dirty="0">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11038"/>
                      </a:ext>
                    </a:extLst>
                  </a:tr>
                  <a:tr h="1343660">
                    <a:tc>
                      <a:txBody>
                        <a:bodyPr/>
                        <a:lstStyle/>
                        <a:p>
                          <a:pPr marR="395605" indent="90170" algn="ctr">
                            <a:lnSpc>
                              <a:spcPct val="150000"/>
                            </a:lnSpc>
                            <a:spcBef>
                              <a:spcPts val="450"/>
                            </a:spcBef>
                            <a:spcAft>
                              <a:spcPts val="0"/>
                            </a:spcAft>
                          </a:pPr>
                          <a:r>
                            <a:rPr lang="en-US" sz="2800" dirty="0" err="1">
                              <a:effectLst/>
                            </a:rPr>
                            <a:t>SO</a:t>
                          </a:r>
                          <a:r>
                            <a:rPr lang="en-US" sz="2800" baseline="-25000" dirty="0" err="1">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22253394"/>
                      </a:ext>
                    </a:extLst>
                  </a:tr>
                  <a:tr h="1343660">
                    <a:tc>
                      <a:txBody>
                        <a:bodyPr/>
                        <a:lstStyle/>
                        <a:p>
                          <a:pPr marR="395605" indent="90170" algn="ctr">
                            <a:lnSpc>
                              <a:spcPct val="150000"/>
                            </a:lnSpc>
                            <a:spcBef>
                              <a:spcPts val="450"/>
                            </a:spcBef>
                            <a:spcAft>
                              <a:spcPts val="0"/>
                            </a:spcAft>
                          </a:pPr>
                          <a:r>
                            <a:rPr lang="en-US" sz="2800" dirty="0" err="1">
                              <a:effectLst/>
                            </a:rPr>
                            <a:t>NH</a:t>
                          </a:r>
                          <a:r>
                            <a:rPr lang="en-US" sz="2800" baseline="-25000" dirty="0" err="1">
                              <a:effectLst/>
                            </a:rPr>
                            <a:t>3</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1578815"/>
                      </a:ext>
                    </a:extLst>
                  </a:tr>
                  <a:tr h="2047240">
                    <a:tc>
                      <a:txBody>
                        <a:bodyPr/>
                        <a:lstStyle/>
                        <a:p>
                          <a:endParaRPr lang="en-US"/>
                        </a:p>
                      </a:txBody>
                      <a:tcPr marL="68580" marR="68580" marT="0" marB="0" anchor="ctr">
                        <a:blipFill>
                          <a:blip r:embed="rId2"/>
                          <a:stretch>
                            <a:fillRect l="-170" t="-304464" r="-300510" b="-130357"/>
                          </a:stretch>
                        </a:blipFill>
                      </a:tcP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504391"/>
                      </a:ext>
                    </a:extLst>
                  </a:tr>
                  <a:tr h="2653153">
                    <a:tc>
                      <a:txBody>
                        <a:bodyPr/>
                        <a:lstStyle/>
                        <a:p>
                          <a:endParaRPr lang="en-US"/>
                        </a:p>
                      </a:txBody>
                      <a:tcPr marL="68580" marR="68580" marT="0" marB="0" anchor="ctr">
                        <a:blipFill>
                          <a:blip r:embed="rId2"/>
                          <a:stretch>
                            <a:fillRect l="-170" t="-311697" r="-300510" b="-459"/>
                          </a:stretch>
                        </a:blipFill>
                      </a:tcP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0349256"/>
                      </a:ext>
                    </a:extLst>
                  </a:tr>
                </a:tbl>
              </a:graphicData>
            </a:graphic>
          </p:graphicFrame>
        </mc:Fallback>
      </mc:AlternateContent>
      <p:pic>
        <p:nvPicPr>
          <p:cNvPr id="8209" name="Picture 22">
            <a:extLst>
              <a:ext uri="{FF2B5EF4-FFF2-40B4-BE49-F238E27FC236}">
                <a16:creationId xmlns:a16="http://schemas.microsoft.com/office/drawing/2014/main" id="{CC04D1AD-BF6C-4C77-AE43-257903334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890" y="1160459"/>
            <a:ext cx="1675468" cy="950266"/>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24">
            <a:extLst>
              <a:ext uri="{FF2B5EF4-FFF2-40B4-BE49-F238E27FC236}">
                <a16:creationId xmlns:a16="http://schemas.microsoft.com/office/drawing/2014/main" id="{66DF87B1-1A31-478C-B378-479CBFB90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547" y="2572864"/>
            <a:ext cx="1825510" cy="825231"/>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25">
            <a:extLst>
              <a:ext uri="{FF2B5EF4-FFF2-40B4-BE49-F238E27FC236}">
                <a16:creationId xmlns:a16="http://schemas.microsoft.com/office/drawing/2014/main" id="{64774689-2575-4392-938C-3EC9202A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6204" y="3694041"/>
            <a:ext cx="1641331" cy="115858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23">
            <a:extLst>
              <a:ext uri="{FF2B5EF4-FFF2-40B4-BE49-F238E27FC236}">
                <a16:creationId xmlns:a16="http://schemas.microsoft.com/office/drawing/2014/main" id="{78E60E86-4E71-46F0-8D26-84585CA15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1938" y="5148574"/>
            <a:ext cx="1603893" cy="1028913"/>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8">
            <a:extLst>
              <a:ext uri="{FF2B5EF4-FFF2-40B4-BE49-F238E27FC236}">
                <a16:creationId xmlns:a16="http://schemas.microsoft.com/office/drawing/2014/main" id="{20ABFAB1-2211-4A51-9ED5-7AA2E15EF9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1922" y="1285494"/>
            <a:ext cx="1442070" cy="825231"/>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20">
            <a:extLst>
              <a:ext uri="{FF2B5EF4-FFF2-40B4-BE49-F238E27FC236}">
                <a16:creationId xmlns:a16="http://schemas.microsoft.com/office/drawing/2014/main" id="{3C69CC52-82DB-4BDF-9430-40C4EE6D01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31922" y="2393648"/>
            <a:ext cx="1775495" cy="59183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9">
            <a:extLst>
              <a:ext uri="{FF2B5EF4-FFF2-40B4-BE49-F238E27FC236}">
                <a16:creationId xmlns:a16="http://schemas.microsoft.com/office/drawing/2014/main" id="{6F80D306-91D3-4A6B-8176-8FA9A18D6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1922" y="3750262"/>
            <a:ext cx="2044990" cy="90888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21">
            <a:extLst>
              <a:ext uri="{FF2B5EF4-FFF2-40B4-BE49-F238E27FC236}">
                <a16:creationId xmlns:a16="http://schemas.microsoft.com/office/drawing/2014/main" id="{2ADE3912-F474-4F3A-AC65-7D6D91C57B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47964" y="5139962"/>
            <a:ext cx="1491785" cy="9702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8">
            <a:extLst>
              <a:ext uri="{FF2B5EF4-FFF2-40B4-BE49-F238E27FC236}">
                <a16:creationId xmlns:a16="http://schemas.microsoft.com/office/drawing/2014/main" id="{8EC15219-E1C9-4805-A9B5-E5CC393C4F00}"/>
              </a:ext>
            </a:extLst>
          </p:cNvPr>
          <p:cNvSpPr>
            <a:spLocks noChangeArrowheads="1"/>
          </p:cNvSpPr>
          <p:nvPr/>
        </p:nvSpPr>
        <p:spPr bwMode="auto">
          <a:xfrm>
            <a:off x="2819400" y="799403"/>
            <a:ext cx="65105" cy="6860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sz="2400"/>
          </a:p>
        </p:txBody>
      </p:sp>
      <p:sp>
        <p:nvSpPr>
          <p:cNvPr id="15" name="Rectangle 20">
            <a:extLst>
              <a:ext uri="{FF2B5EF4-FFF2-40B4-BE49-F238E27FC236}">
                <a16:creationId xmlns:a16="http://schemas.microsoft.com/office/drawing/2014/main" id="{ED3CAB91-75E2-4232-A3DD-0900EE1460B9}"/>
              </a:ext>
            </a:extLst>
          </p:cNvPr>
          <p:cNvSpPr>
            <a:spLocks noChangeArrowheads="1"/>
          </p:cNvSpPr>
          <p:nvPr/>
        </p:nvSpPr>
        <p:spPr bwMode="auto">
          <a:xfrm>
            <a:off x="0" y="-1"/>
            <a:ext cx="24384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4C455EAF-1348-4CC5-8955-FC789899E9E6}"/>
              </a:ext>
            </a:extLst>
          </p:cNvPr>
          <p:cNvPicPr>
            <a:picLocks noChangeAspect="1"/>
          </p:cNvPicPr>
          <p:nvPr/>
        </p:nvPicPr>
        <p:blipFill>
          <a:blip r:embed="rId11"/>
          <a:stretch>
            <a:fillRect/>
          </a:stretch>
        </p:blipFill>
        <p:spPr>
          <a:xfrm>
            <a:off x="6758280" y="6437589"/>
            <a:ext cx="2184252" cy="1468721"/>
          </a:xfrm>
          <a:prstGeom prst="rect">
            <a:avLst/>
          </a:prstGeom>
        </p:spPr>
      </p:pic>
      <p:pic>
        <p:nvPicPr>
          <p:cNvPr id="23" name="Picture 22">
            <a:extLst>
              <a:ext uri="{FF2B5EF4-FFF2-40B4-BE49-F238E27FC236}">
                <a16:creationId xmlns:a16="http://schemas.microsoft.com/office/drawing/2014/main" id="{70B0D0C5-E063-496B-901B-6D24DD242FB7}"/>
              </a:ext>
            </a:extLst>
          </p:cNvPr>
          <p:cNvPicPr>
            <a:picLocks noChangeAspect="1"/>
          </p:cNvPicPr>
          <p:nvPr/>
        </p:nvPicPr>
        <p:blipFill>
          <a:blip r:embed="rId12"/>
          <a:stretch>
            <a:fillRect/>
          </a:stretch>
        </p:blipFill>
        <p:spPr>
          <a:xfrm>
            <a:off x="11770875" y="6386478"/>
            <a:ext cx="2593233" cy="1728822"/>
          </a:xfrm>
          <a:prstGeom prst="rect">
            <a:avLst/>
          </a:prstGeom>
        </p:spPr>
      </p:pic>
      <p:pic>
        <p:nvPicPr>
          <p:cNvPr id="24" name="Picture 23">
            <a:extLst>
              <a:ext uri="{FF2B5EF4-FFF2-40B4-BE49-F238E27FC236}">
                <a16:creationId xmlns:a16="http://schemas.microsoft.com/office/drawing/2014/main" id="{B524B9A3-A807-4394-8673-84AA56863A71}"/>
              </a:ext>
            </a:extLst>
          </p:cNvPr>
          <p:cNvPicPr>
            <a:picLocks noChangeAspect="1"/>
          </p:cNvPicPr>
          <p:nvPr/>
        </p:nvPicPr>
        <p:blipFill>
          <a:blip r:embed="rId13"/>
          <a:stretch>
            <a:fillRect/>
          </a:stretch>
        </p:blipFill>
        <p:spPr>
          <a:xfrm>
            <a:off x="6694540" y="8807938"/>
            <a:ext cx="2380168" cy="1964055"/>
          </a:xfrm>
          <a:prstGeom prst="rect">
            <a:avLst/>
          </a:prstGeom>
        </p:spPr>
      </p:pic>
      <p:pic>
        <p:nvPicPr>
          <p:cNvPr id="25" name="Picture 24">
            <a:extLst>
              <a:ext uri="{FF2B5EF4-FFF2-40B4-BE49-F238E27FC236}">
                <a16:creationId xmlns:a16="http://schemas.microsoft.com/office/drawing/2014/main" id="{86F40844-FCC4-443D-A60B-FBC0DCF1135A}"/>
              </a:ext>
            </a:extLst>
          </p:cNvPr>
          <p:cNvPicPr>
            <a:picLocks noChangeAspect="1"/>
          </p:cNvPicPr>
          <p:nvPr/>
        </p:nvPicPr>
        <p:blipFill>
          <a:blip r:embed="rId14"/>
          <a:stretch>
            <a:fillRect/>
          </a:stretch>
        </p:blipFill>
        <p:spPr>
          <a:xfrm>
            <a:off x="11673935" y="8451485"/>
            <a:ext cx="3026726" cy="1645016"/>
          </a:xfrm>
          <a:prstGeom prst="rect">
            <a:avLst/>
          </a:prstGeom>
        </p:spPr>
      </p:pic>
    </p:spTree>
    <p:extLst>
      <p:ext uri="{BB962C8B-B14F-4D97-AF65-F5344CB8AC3E}">
        <p14:creationId xmlns:p14="http://schemas.microsoft.com/office/powerpoint/2010/main" val="27441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19632AA-02E0-4EE0-89D0-F1587A217907}"/>
              </a:ext>
            </a:extLst>
          </p:cNvPr>
          <p:cNvGraphicFramePr>
            <a:graphicFrameLocks noGrp="1"/>
          </p:cNvGraphicFramePr>
          <p:nvPr>
            <p:extLst>
              <p:ext uri="{D42A27DB-BD31-4B8C-83A1-F6EECF244321}">
                <p14:modId xmlns:p14="http://schemas.microsoft.com/office/powerpoint/2010/main" val="1731558356"/>
              </p:ext>
            </p:extLst>
          </p:nvPr>
        </p:nvGraphicFramePr>
        <p:xfrm>
          <a:off x="2362200" y="1181100"/>
          <a:ext cx="8915399" cy="5562601"/>
        </p:xfrm>
        <a:graphic>
          <a:graphicData uri="http://schemas.openxmlformats.org/drawingml/2006/table">
            <a:tbl>
              <a:tblPr firstRow="1" firstCol="1" bandRow="1">
                <a:tableStyleId>{5C22544A-7EE6-4342-B048-85BDC9FD1C3A}</a:tableStyleId>
              </a:tblPr>
              <a:tblGrid>
                <a:gridCol w="2228111">
                  <a:extLst>
                    <a:ext uri="{9D8B030D-6E8A-4147-A177-3AD203B41FA5}">
                      <a16:colId xmlns:a16="http://schemas.microsoft.com/office/drawing/2014/main" val="3993728254"/>
                    </a:ext>
                  </a:extLst>
                </a:gridCol>
                <a:gridCol w="3629173">
                  <a:extLst>
                    <a:ext uri="{9D8B030D-6E8A-4147-A177-3AD203B41FA5}">
                      <a16:colId xmlns:a16="http://schemas.microsoft.com/office/drawing/2014/main" val="3809689288"/>
                    </a:ext>
                  </a:extLst>
                </a:gridCol>
                <a:gridCol w="3058115">
                  <a:extLst>
                    <a:ext uri="{9D8B030D-6E8A-4147-A177-3AD203B41FA5}">
                      <a16:colId xmlns:a16="http://schemas.microsoft.com/office/drawing/2014/main" val="860648497"/>
                    </a:ext>
                  </a:extLst>
                </a:gridCol>
              </a:tblGrid>
              <a:tr h="1450793">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Công</a:t>
                      </a:r>
                      <a:r>
                        <a:rPr lang="en-US" sz="2800" dirty="0">
                          <a:effectLst/>
                        </a:rPr>
                        <a:t> </a:t>
                      </a:r>
                      <a:r>
                        <a:rPr lang="en-US" sz="2800" dirty="0" err="1">
                          <a:effectLst/>
                        </a:rPr>
                        <a:t>thức</a:t>
                      </a:r>
                      <a:r>
                        <a:rPr lang="en-US" sz="2800" dirty="0">
                          <a:effectLst/>
                        </a:rPr>
                        <a:t> VSEPR</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Tổng</a:t>
                      </a:r>
                      <a:r>
                        <a:rPr lang="en-US" sz="2800" dirty="0">
                          <a:effectLst/>
                        </a:rPr>
                        <a:t> m + 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8571047"/>
                  </a:ext>
                </a:extLst>
              </a:tr>
              <a:tr h="684033">
                <a:tc>
                  <a:txBody>
                    <a:bodyPr/>
                    <a:lstStyle/>
                    <a:p>
                      <a:pPr marR="395605" indent="90170" algn="ctr">
                        <a:lnSpc>
                          <a:spcPct val="150000"/>
                        </a:lnSpc>
                        <a:spcBef>
                          <a:spcPts val="450"/>
                        </a:spcBef>
                        <a:spcAft>
                          <a:spcPts val="0"/>
                        </a:spcAft>
                      </a:pPr>
                      <a:r>
                        <a:rPr lang="en-US" sz="2800">
                          <a:effectLst/>
                        </a:rPr>
                        <a:t>H</a:t>
                      </a:r>
                      <a:r>
                        <a:rPr lang="en-US" sz="2800" baseline="-25000">
                          <a:effectLst/>
                        </a:rPr>
                        <a:t>2</a:t>
                      </a:r>
                      <a:r>
                        <a:rPr lang="en-US" sz="2800">
                          <a:effectLst/>
                        </a:rPr>
                        <a:t>O</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2</a:t>
                      </a:r>
                      <a:r>
                        <a:rPr lang="en-US" sz="2800" dirty="0" err="1">
                          <a:effectLst/>
                        </a:rPr>
                        <a:t>E</a:t>
                      </a:r>
                      <a:r>
                        <a:rPr lang="en-US" sz="2800" baseline="-25000" dirty="0" err="1">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4</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547800"/>
                  </a:ext>
                </a:extLst>
              </a:tr>
              <a:tr h="684033">
                <a:tc>
                  <a:txBody>
                    <a:bodyPr/>
                    <a:lstStyle/>
                    <a:p>
                      <a:pPr marR="395605" indent="90170" algn="ctr">
                        <a:lnSpc>
                          <a:spcPct val="150000"/>
                        </a:lnSpc>
                        <a:spcBef>
                          <a:spcPts val="450"/>
                        </a:spcBef>
                        <a:spcAft>
                          <a:spcPts val="0"/>
                        </a:spcAft>
                      </a:pPr>
                      <a:r>
                        <a:rPr lang="en-US" sz="2800">
                          <a:effectLst/>
                        </a:rPr>
                        <a:t>CO</a:t>
                      </a:r>
                      <a:r>
                        <a:rPr lang="en-US" sz="2800" baseline="-250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7418612"/>
                  </a:ext>
                </a:extLst>
              </a:tr>
              <a:tr h="684033">
                <a:tc>
                  <a:txBody>
                    <a:bodyPr/>
                    <a:lstStyle/>
                    <a:p>
                      <a:pPr marR="395605" indent="90170" algn="ctr">
                        <a:lnSpc>
                          <a:spcPct val="150000"/>
                        </a:lnSpc>
                        <a:spcBef>
                          <a:spcPts val="450"/>
                        </a:spcBef>
                        <a:spcAft>
                          <a:spcPts val="0"/>
                        </a:spcAft>
                      </a:pPr>
                      <a:r>
                        <a:rPr lang="en-US" sz="2800">
                          <a:effectLst/>
                        </a:rPr>
                        <a:t>SO</a:t>
                      </a:r>
                      <a:r>
                        <a:rPr lang="en-US" sz="2800" baseline="-250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2</a:t>
                      </a:r>
                      <a:r>
                        <a:rPr lang="en-US" sz="2800" dirty="0" err="1">
                          <a:effectLst/>
                        </a:rPr>
                        <a:t>E</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3</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4363534"/>
                  </a:ext>
                </a:extLst>
              </a:tr>
              <a:tr h="684033">
                <a:tc>
                  <a:txBody>
                    <a:bodyPr/>
                    <a:lstStyle/>
                    <a:p>
                      <a:pPr marR="395605" indent="90170" algn="ctr">
                        <a:lnSpc>
                          <a:spcPct val="150000"/>
                        </a:lnSpc>
                        <a:spcBef>
                          <a:spcPts val="450"/>
                        </a:spcBef>
                        <a:spcAft>
                          <a:spcPts val="0"/>
                        </a:spcAft>
                      </a:pPr>
                      <a:r>
                        <a:rPr lang="en-US" sz="2800">
                          <a:effectLst/>
                        </a:rPr>
                        <a:t>NH</a:t>
                      </a:r>
                      <a:r>
                        <a:rPr lang="en-US" sz="2800" baseline="-25000">
                          <a:effectLst/>
                        </a:rPr>
                        <a:t>3</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3</a:t>
                      </a:r>
                      <a:r>
                        <a:rPr lang="en-US" sz="2800" dirty="0" err="1">
                          <a:effectLst/>
                        </a:rPr>
                        <a:t>E</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4</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1114968"/>
                  </a:ext>
                </a:extLst>
              </a:tr>
              <a:tr h="687838">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AX</a:t>
                      </a:r>
                      <a:r>
                        <a:rPr lang="en-US" sz="2800" baseline="-25000">
                          <a:effectLst/>
                        </a:rPr>
                        <a:t>3</a:t>
                      </a:r>
                      <a:r>
                        <a:rPr lang="en-US" sz="2800">
                          <a:effectLst/>
                        </a:rPr>
                        <a:t>E</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4</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2406161"/>
                  </a:ext>
                </a:extLst>
              </a:tr>
              <a:tr h="687838">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AX</a:t>
                      </a:r>
                      <a:r>
                        <a:rPr lang="en-US" sz="2800" baseline="-25000">
                          <a:effectLst/>
                        </a:rPr>
                        <a:t>4</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4</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9820650"/>
                  </a:ext>
                </a:extLst>
              </a:tr>
            </a:tbl>
          </a:graphicData>
        </a:graphic>
      </p:graphicFrame>
      <p:graphicFrame>
        <p:nvGraphicFramePr>
          <p:cNvPr id="6" name="Object 5">
            <a:extLst>
              <a:ext uri="{FF2B5EF4-FFF2-40B4-BE49-F238E27FC236}">
                <a16:creationId xmlns:a16="http://schemas.microsoft.com/office/drawing/2014/main" id="{1C721B7B-AEA6-4F75-B2EA-C38ADB1C0117}"/>
              </a:ext>
            </a:extLst>
          </p:cNvPr>
          <p:cNvGraphicFramePr>
            <a:graphicFrameLocks noChangeAspect="1"/>
          </p:cNvGraphicFramePr>
          <p:nvPr>
            <p:extLst>
              <p:ext uri="{D42A27DB-BD31-4B8C-83A1-F6EECF244321}">
                <p14:modId xmlns:p14="http://schemas.microsoft.com/office/powerpoint/2010/main" val="1612254078"/>
              </p:ext>
            </p:extLst>
          </p:nvPr>
        </p:nvGraphicFramePr>
        <p:xfrm>
          <a:off x="2881007" y="5296989"/>
          <a:ext cx="1107887" cy="769366"/>
        </p:xfrm>
        <a:graphic>
          <a:graphicData uri="http://schemas.openxmlformats.org/presentationml/2006/ole">
            <mc:AlternateContent xmlns:mc="http://schemas.openxmlformats.org/markup-compatibility/2006">
              <mc:Choice xmlns:v="urn:schemas-microsoft-com:vml" Requires="v">
                <p:oleObj spid="_x0000_s9325" name="Equation" r:id="rId3" imgW="342751" imgH="241195" progId="Equation.DSMT4">
                  <p:embed/>
                </p:oleObj>
              </mc:Choice>
              <mc:Fallback>
                <p:oleObj name="Equation" r:id="rId3" imgW="342751" imgH="241195"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007" y="5296989"/>
                        <a:ext cx="1107887" cy="769366"/>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7233E7AA-62E0-40EA-ACE2-6C3F9D14EA63}"/>
              </a:ext>
            </a:extLst>
          </p:cNvPr>
          <p:cNvGraphicFramePr>
            <a:graphicFrameLocks noChangeAspect="1"/>
          </p:cNvGraphicFramePr>
          <p:nvPr>
            <p:extLst>
              <p:ext uri="{D42A27DB-BD31-4B8C-83A1-F6EECF244321}">
                <p14:modId xmlns:p14="http://schemas.microsoft.com/office/powerpoint/2010/main" val="1303523504"/>
              </p:ext>
            </p:extLst>
          </p:nvPr>
        </p:nvGraphicFramePr>
        <p:xfrm>
          <a:off x="2895600" y="5974335"/>
          <a:ext cx="1093294" cy="769366"/>
        </p:xfrm>
        <a:graphic>
          <a:graphicData uri="http://schemas.openxmlformats.org/presentationml/2006/ole">
            <mc:AlternateContent xmlns:mc="http://schemas.openxmlformats.org/markup-compatibility/2006">
              <mc:Choice xmlns:v="urn:schemas-microsoft-com:vml" Requires="v">
                <p:oleObj spid="_x0000_s9326" name="Equation" r:id="rId5" imgW="342751" imgH="241195" progId="Equation.DSMT4">
                  <p:embed/>
                </p:oleObj>
              </mc:Choice>
              <mc:Fallback>
                <p:oleObj name="Equation" r:id="rId5" imgW="342751" imgH="24119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974335"/>
                        <a:ext cx="1093294" cy="769366"/>
                      </a:xfrm>
                      <a:prstGeom prst="rect">
                        <a:avLst/>
                      </a:prstGeom>
                      <a:noFill/>
                    </p:spPr>
                  </p:pic>
                </p:oleObj>
              </mc:Fallback>
            </mc:AlternateContent>
          </a:graphicData>
        </a:graphic>
      </p:graphicFrame>
      <p:pic>
        <p:nvPicPr>
          <p:cNvPr id="9" name="Picture 5">
            <a:extLst>
              <a:ext uri="{FF2B5EF4-FFF2-40B4-BE49-F238E27FC236}">
                <a16:creationId xmlns:a16="http://schemas.microsoft.com/office/drawing/2014/main" id="{293B1EC2-E7EB-4F87-84A0-ADA3342944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49146" y="1195250"/>
            <a:ext cx="4332297" cy="8825049"/>
          </a:xfrm>
          <a:prstGeom prst="rect">
            <a:avLst/>
          </a:prstGeom>
        </p:spPr>
      </p:pic>
    </p:spTree>
    <p:extLst>
      <p:ext uri="{BB962C8B-B14F-4D97-AF65-F5344CB8AC3E}">
        <p14:creationId xmlns:p14="http://schemas.microsoft.com/office/powerpoint/2010/main" val="142939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9F880C3-61F0-40A5-9B4C-DF89A73F5E05}"/>
              </a:ext>
            </a:extLst>
          </p:cNvPr>
          <p:cNvGraphicFramePr>
            <a:graphicFrameLocks noGrp="1"/>
          </p:cNvGraphicFramePr>
          <p:nvPr>
            <p:extLst>
              <p:ext uri="{D42A27DB-BD31-4B8C-83A1-F6EECF244321}">
                <p14:modId xmlns:p14="http://schemas.microsoft.com/office/powerpoint/2010/main" val="2316857700"/>
              </p:ext>
            </p:extLst>
          </p:nvPr>
        </p:nvGraphicFramePr>
        <p:xfrm>
          <a:off x="2438400" y="520520"/>
          <a:ext cx="12192000" cy="8685999"/>
        </p:xfrm>
        <a:graphic>
          <a:graphicData uri="http://schemas.openxmlformats.org/drawingml/2006/table">
            <a:tbl>
              <a:tblPr firstRow="1" firstCol="1" bandRow="1">
                <a:tableStyleId>{5C22544A-7EE6-4342-B048-85BDC9FD1C3A}</a:tableStyleId>
              </a:tblPr>
              <a:tblGrid>
                <a:gridCol w="3046990">
                  <a:extLst>
                    <a:ext uri="{9D8B030D-6E8A-4147-A177-3AD203B41FA5}">
                      <a16:colId xmlns:a16="http://schemas.microsoft.com/office/drawing/2014/main" val="2647476152"/>
                    </a:ext>
                  </a:extLst>
                </a:gridCol>
                <a:gridCol w="4268210">
                  <a:extLst>
                    <a:ext uri="{9D8B030D-6E8A-4147-A177-3AD203B41FA5}">
                      <a16:colId xmlns:a16="http://schemas.microsoft.com/office/drawing/2014/main" val="739063987"/>
                    </a:ext>
                  </a:extLst>
                </a:gridCol>
                <a:gridCol w="4876800">
                  <a:extLst>
                    <a:ext uri="{9D8B030D-6E8A-4147-A177-3AD203B41FA5}">
                      <a16:colId xmlns:a16="http://schemas.microsoft.com/office/drawing/2014/main" val="699531113"/>
                    </a:ext>
                  </a:extLst>
                </a:gridCol>
              </a:tblGrid>
              <a:tr h="2057701">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Dự</a:t>
                      </a:r>
                      <a:r>
                        <a:rPr lang="en-US" sz="2800" dirty="0">
                          <a:effectLst/>
                        </a:rPr>
                        <a:t> </a:t>
                      </a:r>
                      <a:r>
                        <a:rPr lang="en-US" sz="2800" dirty="0" err="1">
                          <a:effectLst/>
                        </a:rPr>
                        <a:t>đoán</a:t>
                      </a:r>
                      <a:endParaRPr lang="en-US" sz="2800" dirty="0">
                        <a:effectLst/>
                      </a:endParaRPr>
                    </a:p>
                    <a:p>
                      <a:pPr marR="395605" indent="90170" algn="ctr">
                        <a:lnSpc>
                          <a:spcPct val="150000"/>
                        </a:lnSpc>
                        <a:spcBef>
                          <a:spcPts val="450"/>
                        </a:spcBef>
                        <a:spcAft>
                          <a:spcPts val="0"/>
                        </a:spcAft>
                      </a:pPr>
                      <a:r>
                        <a:rPr lang="en-US" sz="2800" dirty="0" err="1">
                          <a:effectLst/>
                        </a:rPr>
                        <a:t>hình</a:t>
                      </a:r>
                      <a:r>
                        <a:rPr lang="en-US" sz="2800" dirty="0">
                          <a:effectLst/>
                        </a:rPr>
                        <a:t> </a:t>
                      </a:r>
                      <a:r>
                        <a:rPr lang="en-US" sz="2800" dirty="0" err="1">
                          <a:effectLst/>
                        </a:rPr>
                        <a:t>học</a:t>
                      </a:r>
                      <a:r>
                        <a:rPr lang="en-US" sz="2800" dirty="0">
                          <a:effectLst/>
                        </a:rPr>
                        <a:t> </a:t>
                      </a:r>
                      <a:r>
                        <a:rPr lang="en-US" sz="2800" dirty="0" err="1">
                          <a:effectLst/>
                        </a:rPr>
                        <a:t>phân</a:t>
                      </a:r>
                      <a:r>
                        <a:rPr lang="en-US" sz="2800" dirty="0">
                          <a:effectLst/>
                        </a:rPr>
                        <a:t> </a:t>
                      </a:r>
                      <a:r>
                        <a:rPr lang="en-US" sz="2800" dirty="0" err="1">
                          <a:effectLst/>
                        </a:rPr>
                        <a:t>tử</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Trường hợp nào</a:t>
                      </a:r>
                    </a:p>
                    <a:p>
                      <a:pPr marR="395605" indent="90170" algn="ctr">
                        <a:lnSpc>
                          <a:spcPct val="150000"/>
                        </a:lnSpc>
                        <a:spcBef>
                          <a:spcPts val="450"/>
                        </a:spcBef>
                        <a:spcAft>
                          <a:spcPts val="0"/>
                        </a:spcAft>
                      </a:pPr>
                      <a:r>
                        <a:rPr lang="en-US" sz="2800">
                          <a:effectLst/>
                        </a:rPr>
                        <a:t> góc liên kết </a:t>
                      </a:r>
                    </a:p>
                    <a:p>
                      <a:pPr marR="395605" indent="90170" algn="ctr">
                        <a:lnSpc>
                          <a:spcPct val="150000"/>
                        </a:lnSpc>
                        <a:spcBef>
                          <a:spcPts val="450"/>
                        </a:spcBef>
                        <a:spcAft>
                          <a:spcPts val="0"/>
                        </a:spcAft>
                      </a:pPr>
                      <a:r>
                        <a:rPr lang="en-US" sz="2800">
                          <a:effectLst/>
                        </a:rPr>
                        <a:t>không đúng với lý thuyết</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2238648"/>
                  </a:ext>
                </a:extLst>
              </a:tr>
              <a:tr h="1280455">
                <a:tc>
                  <a:txBody>
                    <a:bodyPr/>
                    <a:lstStyle/>
                    <a:p>
                      <a:pPr marR="395605" indent="90170" algn="ctr">
                        <a:lnSpc>
                          <a:spcPct val="150000"/>
                        </a:lnSpc>
                        <a:spcBef>
                          <a:spcPts val="450"/>
                        </a:spcBef>
                        <a:spcAft>
                          <a:spcPts val="0"/>
                        </a:spcAft>
                      </a:pPr>
                      <a:r>
                        <a:rPr lang="en-US" sz="2800" dirty="0">
                          <a:effectLst/>
                        </a:rPr>
                        <a:t>H</a:t>
                      </a:r>
                      <a:r>
                        <a:rPr lang="en-US" sz="2800" baseline="-25000" dirty="0">
                          <a:effectLst/>
                        </a:rPr>
                        <a:t>2</a:t>
                      </a:r>
                      <a:r>
                        <a:rPr lang="en-US" sz="2800" dirty="0">
                          <a:effectLst/>
                        </a:rPr>
                        <a:t>O</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giảm</a:t>
                      </a:r>
                      <a:r>
                        <a:rPr lang="en-US" sz="2800" dirty="0">
                          <a:effectLst/>
                        </a:rPr>
                        <a:t> </a:t>
                      </a:r>
                      <a:r>
                        <a:rPr lang="en-US" sz="2800" dirty="0" err="1">
                          <a:effectLst/>
                        </a:rPr>
                        <a:t>mạnh</a:t>
                      </a:r>
                      <a:r>
                        <a:rPr lang="en-US" sz="2800" dirty="0">
                          <a:effectLst/>
                        </a:rPr>
                        <a:t> so </a:t>
                      </a:r>
                      <a:r>
                        <a:rPr lang="en-US" sz="2800" dirty="0" err="1">
                          <a:effectLst/>
                        </a:rPr>
                        <a:t>với</a:t>
                      </a:r>
                      <a:r>
                        <a:rPr lang="en-US" sz="2800" dirty="0">
                          <a:effectLst/>
                        </a:rPr>
                        <a:t> </a:t>
                      </a:r>
                      <a:r>
                        <a:rPr lang="en-US" sz="2800" dirty="0" err="1">
                          <a:effectLst/>
                        </a:rPr>
                        <a:t>AX</a:t>
                      </a:r>
                      <a:r>
                        <a:rPr lang="en-US" sz="2800" baseline="-25000" dirty="0" err="1">
                          <a:effectLst/>
                        </a:rPr>
                        <a:t>3</a:t>
                      </a:r>
                      <a:r>
                        <a:rPr lang="en-US" sz="2800" dirty="0" err="1">
                          <a:effectLst/>
                        </a:rPr>
                        <a:t>E</a:t>
                      </a:r>
                      <a:r>
                        <a:rPr lang="en-US" sz="2800" baseline="-25000" dirty="0" err="1">
                          <a:effectLst/>
                        </a:rPr>
                        <a:t>1</a:t>
                      </a:r>
                      <a:r>
                        <a:rPr lang="en-US" sz="2800" dirty="0">
                          <a:effectLst/>
                        </a:rPr>
                        <a:t> </a:t>
                      </a:r>
                      <a:r>
                        <a:rPr lang="en-US" sz="2800" dirty="0" err="1">
                          <a:effectLst/>
                        </a:rPr>
                        <a:t>tương</a:t>
                      </a:r>
                      <a:r>
                        <a:rPr lang="en-US" sz="2800" dirty="0">
                          <a:effectLst/>
                        </a:rPr>
                        <a:t> </a:t>
                      </a:r>
                      <a:r>
                        <a:rPr lang="en-US" sz="2800" dirty="0" err="1">
                          <a:effectLst/>
                        </a:rPr>
                        <a:t>ứng</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7132196"/>
                  </a:ext>
                </a:extLst>
              </a:tr>
              <a:tr h="394872">
                <a:tc>
                  <a:txBody>
                    <a:bodyPr/>
                    <a:lstStyle/>
                    <a:p>
                      <a:pPr marR="395605" indent="90170" algn="ctr">
                        <a:lnSpc>
                          <a:spcPct val="150000"/>
                        </a:lnSpc>
                        <a:spcBef>
                          <a:spcPts val="450"/>
                        </a:spcBef>
                        <a:spcAft>
                          <a:spcPts val="0"/>
                        </a:spcAft>
                      </a:pPr>
                      <a:r>
                        <a:rPr lang="en-US" sz="2800" dirty="0">
                          <a:effectLst/>
                        </a:rPr>
                        <a:t>CO</a:t>
                      </a:r>
                      <a:r>
                        <a:rPr lang="en-US" sz="2800" baseline="-25000" dirty="0">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Thẳng</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 </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3207691"/>
                  </a:ext>
                </a:extLst>
              </a:tr>
              <a:tr h="837664">
                <a:tc>
                  <a:txBody>
                    <a:bodyPr/>
                    <a:lstStyle/>
                    <a:p>
                      <a:pPr marR="395605" indent="90170" algn="ctr">
                        <a:lnSpc>
                          <a:spcPct val="150000"/>
                        </a:lnSpc>
                        <a:spcBef>
                          <a:spcPts val="450"/>
                        </a:spcBef>
                        <a:spcAft>
                          <a:spcPts val="0"/>
                        </a:spcAft>
                      </a:pPr>
                      <a:r>
                        <a:rPr lang="en-US" sz="2800" dirty="0">
                          <a:effectLst/>
                        </a:rPr>
                        <a:t>SO</a:t>
                      </a:r>
                      <a:r>
                        <a:rPr lang="en-US" sz="2800" baseline="-25000" dirty="0">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liên</a:t>
                      </a:r>
                      <a:r>
                        <a:rPr lang="en-US" sz="2800" dirty="0">
                          <a:effectLst/>
                        </a:rPr>
                        <a:t> </a:t>
                      </a:r>
                      <a:r>
                        <a:rPr lang="en-US" sz="2800" dirty="0" err="1">
                          <a:effectLst/>
                        </a:rPr>
                        <a:t>kết</a:t>
                      </a:r>
                      <a:r>
                        <a:rPr lang="en-US" sz="2800" dirty="0">
                          <a:effectLst/>
                        </a:rPr>
                        <a:t> </a:t>
                      </a:r>
                      <a:r>
                        <a:rPr lang="en-US" sz="2800" dirty="0" err="1">
                          <a:effectLst/>
                        </a:rPr>
                        <a:t>nhỏ</a:t>
                      </a:r>
                      <a:r>
                        <a:rPr lang="en-US" sz="2800" dirty="0">
                          <a:effectLst/>
                        </a:rPr>
                        <a:t> </a:t>
                      </a:r>
                      <a:r>
                        <a:rPr lang="en-US" sz="2800" dirty="0" err="1">
                          <a:effectLst/>
                        </a:rPr>
                        <a:t>hơn</a:t>
                      </a:r>
                      <a:r>
                        <a:rPr lang="en-US" sz="2800" dirty="0">
                          <a:effectLst/>
                        </a:rPr>
                        <a:t> 120</a:t>
                      </a:r>
                      <a:r>
                        <a:rPr lang="en-US" sz="2800" baseline="30000" dirty="0">
                          <a:effectLst/>
                        </a:rPr>
                        <a:t>0</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2339764"/>
                  </a:ext>
                </a:extLst>
              </a:tr>
              <a:tr h="837664">
                <a:tc>
                  <a:txBody>
                    <a:bodyPr/>
                    <a:lstStyle/>
                    <a:p>
                      <a:pPr marR="395605" indent="90170" algn="ctr">
                        <a:lnSpc>
                          <a:spcPct val="150000"/>
                        </a:lnSpc>
                        <a:spcBef>
                          <a:spcPts val="450"/>
                        </a:spcBef>
                        <a:spcAft>
                          <a:spcPts val="0"/>
                        </a:spcAft>
                      </a:pPr>
                      <a:r>
                        <a:rPr lang="en-US" sz="2800" dirty="0">
                          <a:effectLst/>
                        </a:rPr>
                        <a:t>NH</a:t>
                      </a:r>
                      <a:r>
                        <a:rPr lang="en-US" sz="2800" baseline="-25000" dirty="0">
                          <a:effectLst/>
                        </a:rPr>
                        <a:t>3</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chóp</a:t>
                      </a:r>
                      <a:r>
                        <a:rPr lang="en-US" sz="2800" dirty="0">
                          <a:effectLst/>
                        </a:rPr>
                        <a:t> tam </a:t>
                      </a:r>
                      <a:r>
                        <a:rPr lang="en-US" sz="2800" dirty="0" err="1">
                          <a:effectLst/>
                        </a:rPr>
                        <a:t>giác</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liên</a:t>
                      </a:r>
                      <a:r>
                        <a:rPr lang="en-US" sz="2800" dirty="0">
                          <a:effectLst/>
                        </a:rPr>
                        <a:t> </a:t>
                      </a:r>
                      <a:r>
                        <a:rPr lang="en-US" sz="2800" dirty="0" err="1">
                          <a:effectLst/>
                        </a:rPr>
                        <a:t>kết</a:t>
                      </a:r>
                      <a:r>
                        <a:rPr lang="en-US" sz="2800" dirty="0">
                          <a:effectLst/>
                        </a:rPr>
                        <a:t> </a:t>
                      </a:r>
                      <a:r>
                        <a:rPr lang="en-US" sz="2800" dirty="0" err="1">
                          <a:effectLst/>
                        </a:rPr>
                        <a:t>nhỏ</a:t>
                      </a:r>
                      <a:r>
                        <a:rPr lang="en-US" sz="2800" dirty="0">
                          <a:effectLst/>
                        </a:rPr>
                        <a:t> </a:t>
                      </a:r>
                      <a:r>
                        <a:rPr lang="en-US" sz="2800" dirty="0" err="1">
                          <a:effectLst/>
                        </a:rPr>
                        <a:t>hơn</a:t>
                      </a:r>
                      <a:r>
                        <a:rPr lang="en-US" sz="2800" dirty="0">
                          <a:effectLst/>
                        </a:rPr>
                        <a:t> 109,5</a:t>
                      </a:r>
                      <a:r>
                        <a:rPr lang="en-US" sz="2800" baseline="30000" dirty="0">
                          <a:effectLst/>
                        </a:rPr>
                        <a:t>0</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0526597"/>
                  </a:ext>
                </a:extLst>
              </a:tr>
              <a:tr h="837664">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chóp tam giác</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liên</a:t>
                      </a:r>
                      <a:r>
                        <a:rPr lang="en-US" sz="2800" dirty="0">
                          <a:effectLst/>
                        </a:rPr>
                        <a:t> </a:t>
                      </a:r>
                      <a:r>
                        <a:rPr lang="en-US" sz="2800" dirty="0" err="1">
                          <a:effectLst/>
                        </a:rPr>
                        <a:t>kết</a:t>
                      </a:r>
                      <a:r>
                        <a:rPr lang="en-US" sz="2800" dirty="0">
                          <a:effectLst/>
                        </a:rPr>
                        <a:t> </a:t>
                      </a:r>
                      <a:r>
                        <a:rPr lang="en-US" sz="2800" dirty="0" err="1">
                          <a:effectLst/>
                        </a:rPr>
                        <a:t>nhỏ</a:t>
                      </a:r>
                      <a:r>
                        <a:rPr lang="en-US" sz="2800" dirty="0">
                          <a:effectLst/>
                        </a:rPr>
                        <a:t> </a:t>
                      </a:r>
                      <a:r>
                        <a:rPr lang="en-US" sz="2800" dirty="0" err="1">
                          <a:effectLst/>
                        </a:rPr>
                        <a:t>hơn</a:t>
                      </a:r>
                      <a:r>
                        <a:rPr lang="en-US" sz="2800" dirty="0">
                          <a:effectLst/>
                        </a:rPr>
                        <a:t> 109,5</a:t>
                      </a:r>
                      <a:r>
                        <a:rPr lang="en-US" sz="2800" baseline="30000" dirty="0">
                          <a:effectLst/>
                        </a:rPr>
                        <a:t>0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1993871"/>
                  </a:ext>
                </a:extLst>
              </a:tr>
              <a:tr h="397037">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Tứ diện đều</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8607104"/>
                  </a:ext>
                </a:extLst>
              </a:tr>
              <a:tr h="394872">
                <a:tc>
                  <a:txBody>
                    <a:bodyPr/>
                    <a:lstStyle/>
                    <a:p>
                      <a:pPr marR="395605" indent="90170" algn="ctr">
                        <a:lnSpc>
                          <a:spcPct val="150000"/>
                        </a:lnSpc>
                        <a:spcBef>
                          <a:spcPts val="450"/>
                        </a:spcBef>
                        <a:spcAft>
                          <a:spcPts val="0"/>
                        </a:spcAft>
                      </a:pPr>
                      <a:r>
                        <a:rPr lang="en-US" sz="2800">
                          <a:effectLst/>
                        </a:rPr>
                        <a:t>CS</a:t>
                      </a:r>
                      <a:r>
                        <a:rPr lang="en-US" sz="2800" baseline="-250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Đường thẳng</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7222953"/>
                  </a:ext>
                </a:extLst>
              </a:tr>
            </a:tbl>
          </a:graphicData>
        </a:graphic>
      </p:graphicFrame>
      <p:graphicFrame>
        <p:nvGraphicFramePr>
          <p:cNvPr id="6" name="Object 5">
            <a:extLst>
              <a:ext uri="{FF2B5EF4-FFF2-40B4-BE49-F238E27FC236}">
                <a16:creationId xmlns:a16="http://schemas.microsoft.com/office/drawing/2014/main" id="{2B3F12A5-2704-4CF1-8724-6C1070A26EEE}"/>
              </a:ext>
            </a:extLst>
          </p:cNvPr>
          <p:cNvGraphicFramePr>
            <a:graphicFrameLocks noChangeAspect="1"/>
          </p:cNvGraphicFramePr>
          <p:nvPr>
            <p:extLst>
              <p:ext uri="{D42A27DB-BD31-4B8C-83A1-F6EECF244321}">
                <p14:modId xmlns:p14="http://schemas.microsoft.com/office/powerpoint/2010/main" val="3833753359"/>
              </p:ext>
            </p:extLst>
          </p:nvPr>
        </p:nvGraphicFramePr>
        <p:xfrm>
          <a:off x="3352800" y="7386652"/>
          <a:ext cx="973836" cy="676275"/>
        </p:xfrm>
        <a:graphic>
          <a:graphicData uri="http://schemas.openxmlformats.org/presentationml/2006/ole">
            <mc:AlternateContent xmlns:mc="http://schemas.openxmlformats.org/markup-compatibility/2006">
              <mc:Choice xmlns:v="urn:schemas-microsoft-com:vml" Requires="v">
                <p:oleObj spid="_x0000_s10347" name="Equation" r:id="rId3" imgW="342751" imgH="241195" progId="Equation.DSMT4">
                  <p:embed/>
                </p:oleObj>
              </mc:Choice>
              <mc:Fallback>
                <p:oleObj name="Equation" r:id="rId3" imgW="342751" imgH="241195"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7386652"/>
                        <a:ext cx="973836" cy="67627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0EA92733-9CD1-40AC-BB91-E622FDC5BF4B}"/>
              </a:ext>
            </a:extLst>
          </p:cNvPr>
          <p:cNvGraphicFramePr>
            <a:graphicFrameLocks noChangeAspect="1"/>
          </p:cNvGraphicFramePr>
          <p:nvPr>
            <p:extLst>
              <p:ext uri="{D42A27DB-BD31-4B8C-83A1-F6EECF244321}">
                <p14:modId xmlns:p14="http://schemas.microsoft.com/office/powerpoint/2010/main" val="1671827420"/>
              </p:ext>
            </p:extLst>
          </p:nvPr>
        </p:nvGraphicFramePr>
        <p:xfrm>
          <a:off x="3352800" y="8155361"/>
          <a:ext cx="983978" cy="685800"/>
        </p:xfrm>
        <a:graphic>
          <a:graphicData uri="http://schemas.openxmlformats.org/presentationml/2006/ole">
            <mc:AlternateContent xmlns:mc="http://schemas.openxmlformats.org/markup-compatibility/2006">
              <mc:Choice xmlns:v="urn:schemas-microsoft-com:vml" Requires="v">
                <p:oleObj spid="_x0000_s10348" name="Equation" r:id="rId5" imgW="342751" imgH="241195" progId="Equation.DSMT4">
                  <p:embed/>
                </p:oleObj>
              </mc:Choice>
              <mc:Fallback>
                <p:oleObj name="Equation" r:id="rId5" imgW="342751" imgH="24119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8155361"/>
                        <a:ext cx="983978" cy="685800"/>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1F6FC576-3A17-4250-909A-FF075D50E1C0}"/>
              </a:ext>
            </a:extLst>
          </p:cNvPr>
          <p:cNvSpPr txBox="1"/>
          <p:nvPr/>
        </p:nvSpPr>
        <p:spPr>
          <a:xfrm>
            <a:off x="15240000" y="4092609"/>
            <a:ext cx="2438400" cy="3970318"/>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square" rtlCol="0">
            <a:spAutoFit/>
          </a:bodyPr>
          <a:lstStyle/>
          <a:p>
            <a:r>
              <a:rPr lang="vi-VN" sz="2800" dirty="0">
                <a:latin typeface="Times New Roman" panose="02020603050405020304" pitchFamily="18" charset="0"/>
                <a:cs typeface="Times New Roman" panose="02020603050405020304" pitchFamily="18" charset="0"/>
              </a:rPr>
              <a:t>Hình học một số phân tử chỉ phụ thuộc vào tổng số các cặp electron hóa trị ( liên kết và chưa liên kết) của nguyên tử trung tâm</a:t>
            </a:r>
            <a:endParaRPr lang="en-US" sz="2800" dirty="0">
              <a:latin typeface="Times New Roman" panose="02020603050405020304" pitchFamily="18" charset="0"/>
              <a:cs typeface="Times New Roman" panose="02020603050405020304" pitchFamily="18" charset="0"/>
            </a:endParaRPr>
          </a:p>
        </p:txBody>
      </p:sp>
      <p:pic>
        <p:nvPicPr>
          <p:cNvPr id="9" name="Graphic 8" descr="Pencil">
            <a:extLst>
              <a:ext uri="{FF2B5EF4-FFF2-40B4-BE49-F238E27FC236}">
                <a16:creationId xmlns:a16="http://schemas.microsoft.com/office/drawing/2014/main" id="{38F35B14-B0B7-4BE1-B6EE-0D54739B0B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02000" y="2857500"/>
            <a:ext cx="914400" cy="914400"/>
          </a:xfrm>
          <a:prstGeom prst="rect">
            <a:avLst/>
          </a:prstGeom>
        </p:spPr>
      </p:pic>
    </p:spTree>
    <p:extLst>
      <p:ext uri="{BB962C8B-B14F-4D97-AF65-F5344CB8AC3E}">
        <p14:creationId xmlns:p14="http://schemas.microsoft.com/office/powerpoint/2010/main" val="202064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7F55-A418-4A2D-9F99-BF9143395817}"/>
              </a:ext>
            </a:extLst>
          </p:cNvPr>
          <p:cNvSpPr>
            <a:spLocks noGrp="1"/>
          </p:cNvSpPr>
          <p:nvPr>
            <p:ph type="title"/>
          </p:nvPr>
        </p:nvSpPr>
        <p:spPr>
          <a:xfrm>
            <a:off x="457200" y="1906856"/>
            <a:ext cx="1295400" cy="3259504"/>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rmAutofit fontScale="90000"/>
          </a:bodyPr>
          <a:lstStyle/>
          <a:p>
            <a:r>
              <a:rPr lang="vi-VN" dirty="0"/>
              <a:t>2.2. MÔ HÌNH MỘT SỐ PHÂN TỬ</a:t>
            </a:r>
            <a:endParaRPr lang="en-US" dirty="0"/>
          </a:p>
        </p:txBody>
      </p:sp>
      <p:pic>
        <p:nvPicPr>
          <p:cNvPr id="5" name="Picture 4">
            <a:extLst>
              <a:ext uri="{FF2B5EF4-FFF2-40B4-BE49-F238E27FC236}">
                <a16:creationId xmlns:a16="http://schemas.microsoft.com/office/drawing/2014/main" id="{9B2A23EC-B084-4667-901C-D4626745273E}"/>
              </a:ext>
            </a:extLst>
          </p:cNvPr>
          <p:cNvPicPr>
            <a:picLocks noChangeAspect="1"/>
          </p:cNvPicPr>
          <p:nvPr/>
        </p:nvPicPr>
        <p:blipFill>
          <a:blip r:embed="rId2"/>
          <a:stretch>
            <a:fillRect/>
          </a:stretch>
        </p:blipFill>
        <p:spPr>
          <a:xfrm>
            <a:off x="2246810" y="-7620"/>
            <a:ext cx="16041189" cy="10637520"/>
          </a:xfrm>
          <a:prstGeom prst="rect">
            <a:avLst/>
          </a:prstGeom>
        </p:spPr>
      </p:pic>
    </p:spTree>
    <p:extLst>
      <p:ext uri="{BB962C8B-B14F-4D97-AF65-F5344CB8AC3E}">
        <p14:creationId xmlns:p14="http://schemas.microsoft.com/office/powerpoint/2010/main" val="2506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DEDD-874D-4005-AC48-D291E8B10A70}"/>
              </a:ext>
            </a:extLst>
          </p:cNvPr>
          <p:cNvSpPr>
            <a:spLocks noGrp="1"/>
          </p:cNvSpPr>
          <p:nvPr>
            <p:ph type="title"/>
          </p:nvPr>
        </p:nvSpPr>
        <p:spPr>
          <a:xfrm>
            <a:off x="2514600" y="1218883"/>
            <a:ext cx="5257799" cy="76200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rmAutofit/>
          </a:bodyPr>
          <a:lstStyle/>
          <a:p>
            <a:r>
              <a:rPr lang="vi-VN" sz="2800" dirty="0">
                <a:latin typeface="Times New Roman" panose="02020603050405020304" pitchFamily="18" charset="0"/>
                <a:cs typeface="Times New Roman" panose="02020603050405020304" pitchFamily="18" charset="0"/>
              </a:rPr>
              <a:t>III. Lai Hóa orbital nguyên tử</a:t>
            </a:r>
            <a:endParaRPr lang="en-US" sz="2800" dirty="0">
              <a:latin typeface="Times New Roman" panose="02020603050405020304" pitchFamily="18" charset="0"/>
              <a:cs typeface="Times New Roman" panose="02020603050405020304" pitchFamily="18" charset="0"/>
            </a:endParaRPr>
          </a:p>
        </p:txBody>
      </p:sp>
      <p:pic>
        <p:nvPicPr>
          <p:cNvPr id="11292" name="Picture 15">
            <a:extLst>
              <a:ext uri="{FF2B5EF4-FFF2-40B4-BE49-F238E27FC236}">
                <a16:creationId xmlns:a16="http://schemas.microsoft.com/office/drawing/2014/main" id="{89172FC6-F76E-40D6-8DAE-A2E048851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565" y="4109139"/>
            <a:ext cx="4648201" cy="553274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7">
            <a:extLst>
              <a:ext uri="{FF2B5EF4-FFF2-40B4-BE49-F238E27FC236}">
                <a16:creationId xmlns:a16="http://schemas.microsoft.com/office/drawing/2014/main" id="{B913FA05-3640-4C08-85F5-F683EE162D75}"/>
              </a:ext>
            </a:extLst>
          </p:cNvPr>
          <p:cNvSpPr txBox="1">
            <a:spLocks noChangeArrowheads="1"/>
          </p:cNvSpPr>
          <p:nvPr/>
        </p:nvSpPr>
        <p:spPr bwMode="auto">
          <a:xfrm>
            <a:off x="9856673" y="5623116"/>
            <a:ext cx="1625600" cy="9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109 pm</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B1FCE95A-FE8A-4390-894D-FF3EB8AC0D47}"/>
              </a:ext>
            </a:extLst>
          </p:cNvPr>
          <p:cNvCxnSpPr>
            <a:cxnSpLocks/>
          </p:cNvCxnSpPr>
          <p:nvPr/>
        </p:nvCxnSpPr>
        <p:spPr>
          <a:xfrm>
            <a:off x="9494021" y="5623116"/>
            <a:ext cx="0" cy="7038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Connector: Curved 41">
            <a:extLst>
              <a:ext uri="{FF2B5EF4-FFF2-40B4-BE49-F238E27FC236}">
                <a16:creationId xmlns:a16="http://schemas.microsoft.com/office/drawing/2014/main" id="{CCB6EB85-9A83-4F50-ADA1-28EC9D0F199B}"/>
              </a:ext>
            </a:extLst>
          </p:cNvPr>
          <p:cNvCxnSpPr/>
          <p:nvPr/>
        </p:nvCxnSpPr>
        <p:spPr>
          <a:xfrm flipV="1">
            <a:off x="8763000" y="7505386"/>
            <a:ext cx="1444625" cy="457200"/>
          </a:xfrm>
          <a:prstGeom prst="curvedConnector3">
            <a:avLst>
              <a:gd name="adj1" fmla="val 122339"/>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7" name="Text Box 17">
            <a:extLst>
              <a:ext uri="{FF2B5EF4-FFF2-40B4-BE49-F238E27FC236}">
                <a16:creationId xmlns:a16="http://schemas.microsoft.com/office/drawing/2014/main" id="{CD1F4F3E-D470-4EA5-9691-E227D15765AD}"/>
              </a:ext>
            </a:extLst>
          </p:cNvPr>
          <p:cNvSpPr txBox="1">
            <a:spLocks noChangeArrowheads="1"/>
          </p:cNvSpPr>
          <p:nvPr/>
        </p:nvSpPr>
        <p:spPr bwMode="auto">
          <a:xfrm>
            <a:off x="9856673" y="7962586"/>
            <a:ext cx="1625600" cy="9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109</a:t>
            </a: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955B2336-DEE9-4569-A642-7E89C0DBC26B}"/>
              </a:ext>
            </a:extLst>
          </p:cNvPr>
          <p:cNvSpPr txBox="1"/>
          <p:nvPr/>
        </p:nvSpPr>
        <p:spPr>
          <a:xfrm>
            <a:off x="2514600" y="2127936"/>
            <a:ext cx="12242800" cy="1815882"/>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square" rtlCol="0">
            <a:spAutoFit/>
          </a:bodyPr>
          <a:lstStyle/>
          <a:p>
            <a:r>
              <a:rPr lang="vi-VN" sz="2800" dirty="0">
                <a:latin typeface="Times New Roman" panose="02020603050405020304" pitchFamily="18" charset="0"/>
                <a:cs typeface="Times New Roman" panose="02020603050405020304" pitchFamily="18" charset="0"/>
              </a:rPr>
              <a:t>1/ Vì sao góc liên kết HCH trong phân tử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không không thể là 90</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 ? </a:t>
            </a:r>
          </a:p>
          <a:p>
            <a:r>
              <a:rPr lang="vi-VN" sz="2800" dirty="0">
                <a:latin typeface="Times New Roman" panose="02020603050405020304" pitchFamily="18" charset="0"/>
                <a:cs typeface="Times New Roman" panose="02020603050405020304" pitchFamily="18" charset="0"/>
              </a:rPr>
              <a:t>2/ Em có nhận xét gì về hình dạng, kích thước, năng lượng và hướng của các orbital nguyên tử lai hóa?</a:t>
            </a:r>
          </a:p>
          <a:p>
            <a:r>
              <a:rPr lang="vi-VN" sz="2800" dirty="0">
                <a:latin typeface="Times New Roman" panose="02020603050405020304" pitchFamily="18" charset="0"/>
                <a:cs typeface="Times New Roman" panose="02020603050405020304" pitchFamily="18" charset="0"/>
              </a:rPr>
              <a:t>3/ Nếu tổng số các AO tham gia lai hóa là 3 sẽ tạo ra bao nhiêu AO lai hóa?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1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92"/>
                                        </p:tgtEl>
                                        <p:attrNameLst>
                                          <p:attrName>style.visibility</p:attrName>
                                        </p:attrNameLst>
                                      </p:cBhvr>
                                      <p:to>
                                        <p:strVal val="visible"/>
                                      </p:to>
                                    </p:set>
                                    <p:animEffect transition="in" filter="wipe(down)">
                                      <p:cBhvr>
                                        <p:cTn id="17" dur="500"/>
                                        <p:tgtEl>
                                          <p:spTgt spid="11292"/>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47" grpId="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598C13-BB8A-4BBB-815C-BE7A46A6EC9B}"/>
              </a:ext>
            </a:extLst>
          </p:cNvPr>
          <p:cNvSpPr txBox="1"/>
          <p:nvPr/>
        </p:nvSpPr>
        <p:spPr>
          <a:xfrm>
            <a:off x="2590800" y="1865679"/>
            <a:ext cx="13709315" cy="7417415"/>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thuyết</a:t>
            </a:r>
            <a:r>
              <a:rPr lang="vi-VN" sz="2800" dirty="0">
                <a:latin typeface="Times New Roman" panose="02020603050405020304" pitchFamily="18" charset="0"/>
                <a:cs typeface="Times New Roman" panose="02020603050405020304" pitchFamily="18" charset="0"/>
              </a:rPr>
              <a:t> VSEPR, để giảm tối đa lực đẩy giữa bốn cặp electron chung trong phân tử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bốn cặp e này phải chiếm bốn khu vực điện tích âm sao cho lự</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đẩy giữa chúng là nhỏ nhất. Do đó góc liên kết không thể là 90</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 mà là 109,5</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 ứng với cấu trúc tứ diện đều.</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Kết quả này hoàn toàn phù hợp với thực nghiệm là trong phân tử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4 liên kết C-H đều có độ dài tương đương là 109 pm ( 1pm = 10</a:t>
            </a:r>
            <a:r>
              <a:rPr lang="vi-VN" sz="2800" baseline="30000" dirty="0">
                <a:latin typeface="Times New Roman" panose="02020603050405020304" pitchFamily="18" charset="0"/>
                <a:cs typeface="Times New Roman" panose="02020603050405020304" pitchFamily="18" charset="0"/>
              </a:rPr>
              <a:t>-10 </a:t>
            </a:r>
            <a:r>
              <a:rPr lang="vi-VN" sz="2800" dirty="0">
                <a:latin typeface="Times New Roman" panose="02020603050405020304" pitchFamily="18" charset="0"/>
                <a:cs typeface="Times New Roman" panose="02020603050405020304" pitchFamily="18" charset="0"/>
              </a:rPr>
              <a:t>cm), có độ bền liên kết là 429 Kj/mol và các góc liên kết HCH là 109,5</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Điều này giải thích là do nguyên tử C của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1 AO 2s đã</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tổ hợp với 3AO 2p, tạo thành 4 AO lai hóa sp</a:t>
            </a:r>
            <a:r>
              <a:rPr lang="vi-VN" sz="2800" baseline="30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trong đó các thùy lớn hướng về 4 đỉnh của một tứ diện, góc giữa 2 orbital bất kì là 109,5</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2:</a:t>
            </a:r>
            <a:r>
              <a:rPr lang="vi-VN" sz="2800" dirty="0">
                <a:latin typeface="Times New Roman" panose="02020603050405020304" pitchFamily="18" charset="0"/>
                <a:cs typeface="Times New Roman" panose="02020603050405020304" pitchFamily="18" charset="0"/>
              </a:rPr>
              <a:t> Các orbital nguyên tử lai hóa hoàn toàn tương đồng về hình dạng, kích thước, năng lượng chỉ khác về hướng trong không gian.</a:t>
            </a:r>
            <a:endParaRPr lang="en-US" sz="2800"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3:</a:t>
            </a:r>
            <a:r>
              <a:rPr lang="vi-VN" sz="2800" dirty="0">
                <a:latin typeface="Times New Roman" panose="02020603050405020304" pitchFamily="18" charset="0"/>
                <a:cs typeface="Times New Roman" panose="02020603050405020304" pitchFamily="18" charset="0"/>
              </a:rPr>
              <a:t> Do số AO lai hóa bằng tổng số AO tham gia lai hóa nên nếu tổng số các AO tham gia lai hóa là 3 sẽ tạo ra 3AO lai hóa.</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6" name="Graphic 5" descr="Pencil">
            <a:extLst>
              <a:ext uri="{FF2B5EF4-FFF2-40B4-BE49-F238E27FC236}">
                <a16:creationId xmlns:a16="http://schemas.microsoft.com/office/drawing/2014/main" id="{DFD2D848-CCBE-46CF-89DD-E582368D6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0800" y="948013"/>
            <a:ext cx="914400" cy="914400"/>
          </a:xfrm>
          <a:prstGeom prst="rect">
            <a:avLst/>
          </a:prstGeom>
        </p:spPr>
      </p:pic>
      <p:pic>
        <p:nvPicPr>
          <p:cNvPr id="7" name="Picture 12">
            <a:extLst>
              <a:ext uri="{FF2B5EF4-FFF2-40B4-BE49-F238E27FC236}">
                <a16:creationId xmlns:a16="http://schemas.microsoft.com/office/drawing/2014/main" id="{4360CE4A-2563-4865-959E-2C8AD92548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373256" y="6819900"/>
            <a:ext cx="7829488" cy="3985921"/>
          </a:xfrm>
          <a:prstGeom prst="rect">
            <a:avLst/>
          </a:prstGeom>
        </p:spPr>
      </p:pic>
      <p:pic>
        <p:nvPicPr>
          <p:cNvPr id="8" name="Picture 11">
            <a:extLst>
              <a:ext uri="{FF2B5EF4-FFF2-40B4-BE49-F238E27FC236}">
                <a16:creationId xmlns:a16="http://schemas.microsoft.com/office/drawing/2014/main" id="{798CABEE-97C6-4B0F-B971-A6ECEF8A54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0" y="8483054"/>
            <a:ext cx="890226" cy="1600080"/>
          </a:xfrm>
          <a:prstGeom prst="rect">
            <a:avLst/>
          </a:prstGeom>
        </p:spPr>
      </p:pic>
    </p:spTree>
    <p:extLst>
      <p:ext uri="{BB962C8B-B14F-4D97-AF65-F5344CB8AC3E}">
        <p14:creationId xmlns:p14="http://schemas.microsoft.com/office/powerpoint/2010/main" val="1811174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16CEB5-7EBB-4A8A-9722-29FBE1A12B0F}"/>
              </a:ext>
            </a:extLst>
          </p:cNvPr>
          <p:cNvSpPr>
            <a:spLocks noGrp="1"/>
          </p:cNvSpPr>
          <p:nvPr>
            <p:ph type="title"/>
          </p:nvPr>
        </p:nvSpPr>
        <p:spPr>
          <a:xfrm>
            <a:off x="2743200" y="800100"/>
            <a:ext cx="13367531" cy="1768935"/>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Autofit/>
          </a:bodyPr>
          <a:lstStyle/>
          <a:p>
            <a:br>
              <a:rPr lang="en-US"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Vẽ sơ đồ giải thích sự tổ hợp của các AO chưa lai hóa thành các AO lai hóa của Be, B, C trong BeCl</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BF</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5E55D33-8642-4562-A913-BC8EC08AC19B}"/>
              </a:ext>
            </a:extLst>
          </p:cNvPr>
          <p:cNvPicPr>
            <a:picLocks noChangeAspect="1"/>
          </p:cNvPicPr>
          <p:nvPr/>
        </p:nvPicPr>
        <p:blipFill>
          <a:blip r:embed="rId2"/>
          <a:stretch>
            <a:fillRect/>
          </a:stretch>
        </p:blipFill>
        <p:spPr>
          <a:xfrm>
            <a:off x="-151311" y="2569035"/>
            <a:ext cx="9982200" cy="4560396"/>
          </a:xfrm>
          <a:prstGeom prst="rect">
            <a:avLst/>
          </a:prstGeom>
        </p:spPr>
      </p:pic>
      <p:pic>
        <p:nvPicPr>
          <p:cNvPr id="11" name="Picture 10">
            <a:extLst>
              <a:ext uri="{FF2B5EF4-FFF2-40B4-BE49-F238E27FC236}">
                <a16:creationId xmlns:a16="http://schemas.microsoft.com/office/drawing/2014/main" id="{A8A93712-C7AC-4B80-A641-DD65C92C6781}"/>
              </a:ext>
            </a:extLst>
          </p:cNvPr>
          <p:cNvPicPr>
            <a:picLocks noChangeAspect="1"/>
          </p:cNvPicPr>
          <p:nvPr/>
        </p:nvPicPr>
        <p:blipFill>
          <a:blip r:embed="rId3"/>
          <a:stretch>
            <a:fillRect/>
          </a:stretch>
        </p:blipFill>
        <p:spPr>
          <a:xfrm>
            <a:off x="8991600" y="2894403"/>
            <a:ext cx="9296400" cy="2887133"/>
          </a:xfrm>
          <a:prstGeom prst="rect">
            <a:avLst/>
          </a:prstGeom>
        </p:spPr>
      </p:pic>
      <p:pic>
        <p:nvPicPr>
          <p:cNvPr id="12" name="Picture 11">
            <a:extLst>
              <a:ext uri="{FF2B5EF4-FFF2-40B4-BE49-F238E27FC236}">
                <a16:creationId xmlns:a16="http://schemas.microsoft.com/office/drawing/2014/main" id="{BECE3100-FB70-45DA-A081-F19295BAF199}"/>
              </a:ext>
            </a:extLst>
          </p:cNvPr>
          <p:cNvPicPr>
            <a:picLocks noChangeAspect="1"/>
          </p:cNvPicPr>
          <p:nvPr/>
        </p:nvPicPr>
        <p:blipFill>
          <a:blip r:embed="rId4"/>
          <a:stretch>
            <a:fillRect/>
          </a:stretch>
        </p:blipFill>
        <p:spPr>
          <a:xfrm>
            <a:off x="5715000" y="7129431"/>
            <a:ext cx="9982199" cy="2823912"/>
          </a:xfrm>
          <a:prstGeom prst="rect">
            <a:avLst/>
          </a:prstGeom>
        </p:spPr>
      </p:pic>
    </p:spTree>
    <p:extLst>
      <p:ext uri="{BB962C8B-B14F-4D97-AF65-F5344CB8AC3E}">
        <p14:creationId xmlns:p14="http://schemas.microsoft.com/office/powerpoint/2010/main" val="6417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1F45B3-4F88-4CFD-9C99-E8E1C73A143D}"/>
              </a:ext>
            </a:extLst>
          </p:cNvPr>
          <p:cNvPicPr>
            <a:picLocks noChangeAspect="1"/>
          </p:cNvPicPr>
          <p:nvPr/>
        </p:nvPicPr>
        <p:blipFill>
          <a:blip r:embed="rId2"/>
          <a:stretch>
            <a:fillRect/>
          </a:stretch>
        </p:blipFill>
        <p:spPr>
          <a:xfrm>
            <a:off x="381000" y="-16329"/>
            <a:ext cx="9501188" cy="4763129"/>
          </a:xfrm>
          <a:prstGeom prst="rect">
            <a:avLst/>
          </a:prstGeom>
        </p:spPr>
      </p:pic>
      <p:pic>
        <p:nvPicPr>
          <p:cNvPr id="8" name="Picture 7">
            <a:extLst>
              <a:ext uri="{FF2B5EF4-FFF2-40B4-BE49-F238E27FC236}">
                <a16:creationId xmlns:a16="http://schemas.microsoft.com/office/drawing/2014/main" id="{8660A254-D3FA-4685-BD88-3254B7522F5D}"/>
              </a:ext>
            </a:extLst>
          </p:cNvPr>
          <p:cNvPicPr>
            <a:picLocks noChangeAspect="1"/>
          </p:cNvPicPr>
          <p:nvPr/>
        </p:nvPicPr>
        <p:blipFill>
          <a:blip r:embed="rId3"/>
          <a:stretch>
            <a:fillRect/>
          </a:stretch>
        </p:blipFill>
        <p:spPr>
          <a:xfrm>
            <a:off x="9144000" y="31569"/>
            <a:ext cx="9117874" cy="4152900"/>
          </a:xfrm>
          <a:prstGeom prst="rect">
            <a:avLst/>
          </a:prstGeom>
        </p:spPr>
      </p:pic>
      <p:pic>
        <p:nvPicPr>
          <p:cNvPr id="9" name="Picture 8">
            <a:extLst>
              <a:ext uri="{FF2B5EF4-FFF2-40B4-BE49-F238E27FC236}">
                <a16:creationId xmlns:a16="http://schemas.microsoft.com/office/drawing/2014/main" id="{0E3A5A80-95F4-4341-89B7-61208B2C2C94}"/>
              </a:ext>
            </a:extLst>
          </p:cNvPr>
          <p:cNvPicPr>
            <a:picLocks noChangeAspect="1"/>
          </p:cNvPicPr>
          <p:nvPr/>
        </p:nvPicPr>
        <p:blipFill>
          <a:blip r:embed="rId4"/>
          <a:stretch>
            <a:fillRect/>
          </a:stretch>
        </p:blipFill>
        <p:spPr>
          <a:xfrm>
            <a:off x="5715000" y="5143499"/>
            <a:ext cx="9117874" cy="4979947"/>
          </a:xfrm>
          <a:prstGeom prst="rect">
            <a:avLst/>
          </a:prstGeom>
        </p:spPr>
      </p:pic>
    </p:spTree>
    <p:extLst>
      <p:ext uri="{BB962C8B-B14F-4D97-AF65-F5344CB8AC3E}">
        <p14:creationId xmlns:p14="http://schemas.microsoft.com/office/powerpoint/2010/main" val="27995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40">
            <a:extLst>
              <a:ext uri="{FF2B5EF4-FFF2-40B4-BE49-F238E27FC236}">
                <a16:creationId xmlns:a16="http://schemas.microsoft.com/office/drawing/2014/main" id="{59B6EB31-188A-40E0-9235-99BCCB0F1C95}"/>
              </a:ext>
            </a:extLst>
          </p:cNvPr>
          <p:cNvSpPr txBox="1"/>
          <p:nvPr/>
        </p:nvSpPr>
        <p:spPr>
          <a:xfrm>
            <a:off x="4118610" y="8734425"/>
            <a:ext cx="782971" cy="14787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12">
            <a:extLst>
              <a:ext uri="{FF2B5EF4-FFF2-40B4-BE49-F238E27FC236}">
                <a16:creationId xmlns:a16="http://schemas.microsoft.com/office/drawing/2014/main" id="{2F578BAB-768C-488A-B05A-9B526A9E74A5}"/>
              </a:ext>
            </a:extLst>
          </p:cNvPr>
          <p:cNvSpPr>
            <a:spLocks noChangeArrowheads="1"/>
          </p:cNvSpPr>
          <p:nvPr/>
        </p:nvSpPr>
        <p:spPr bwMode="auto">
          <a:xfrm>
            <a:off x="2381794" y="1104900"/>
            <a:ext cx="15372806" cy="6124754"/>
          </a:xfrm>
          <a:prstGeom prst="rect">
            <a:avLst/>
          </a:prstGeom>
          <a:solidFill>
            <a:srgbClr val="F7CA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vi-VN" altLang="en-US" sz="2800" b="1" dirty="0">
                <a:latin typeface="Times New Roman" panose="02020603050405020304" pitchFamily="18" charset="0"/>
                <a:ea typeface="Arial Unicode MS" charset="0"/>
                <a:cs typeface="Times New Roman" panose="02020603050405020304" pitchFamily="18" charset="0"/>
              </a:rPr>
              <a:t>Câu 1:</a:t>
            </a:r>
            <a:r>
              <a:rPr lang="vi-VN" altLang="en-US" sz="2800" dirty="0">
                <a:latin typeface="Times New Roman" panose="02020603050405020304" pitchFamily="18" charset="0"/>
                <a:ea typeface="Arial Unicode MS" charset="0"/>
                <a:cs typeface="Times New Roman" panose="02020603050405020304" pitchFamily="18" charset="0"/>
              </a:rPr>
              <a:t> Nguyên tử C trong CO</a:t>
            </a:r>
            <a:r>
              <a:rPr lang="vi-VN" altLang="en-US" sz="2800" baseline="-30000" dirty="0">
                <a:latin typeface="Times New Roman" panose="02020603050405020304" pitchFamily="18" charset="0"/>
                <a:ea typeface="Arial Unicode MS" charset="0"/>
                <a:cs typeface="Times New Roman" panose="02020603050405020304" pitchFamily="18" charset="0"/>
              </a:rPr>
              <a:t>2</a:t>
            </a:r>
            <a:r>
              <a:rPr lang="vi-VN" altLang="en-US" sz="2800" dirty="0">
                <a:latin typeface="Times New Roman" panose="02020603050405020304" pitchFamily="18" charset="0"/>
                <a:ea typeface="Arial Unicode MS" charset="0"/>
                <a:cs typeface="Times New Roman" panose="02020603050405020304" pitchFamily="18" charset="0"/>
              </a:rPr>
              <a:t> ở trạng thái lai hóa nào? Giải thích sự tạo thành liên kết trong phân tử CO</a:t>
            </a:r>
            <a:r>
              <a:rPr lang="vi-VN" altLang="en-US" sz="2800" baseline="-30000" dirty="0">
                <a:latin typeface="Times New Roman" panose="02020603050405020304" pitchFamily="18" charset="0"/>
                <a:ea typeface="Arial Unicode MS" charset="0"/>
                <a:cs typeface="Times New Roman" panose="02020603050405020304" pitchFamily="18" charset="0"/>
              </a:rPr>
              <a:t>2</a:t>
            </a:r>
            <a:r>
              <a:rPr lang="vi-VN" altLang="en-US" sz="2800" dirty="0">
                <a:latin typeface="Times New Roman" panose="02020603050405020304" pitchFamily="18" charset="0"/>
                <a:ea typeface="Arial Unicode MS" charset="0"/>
                <a:cs typeface="Times New Roman" panose="02020603050405020304" pitchFamily="18" charset="0"/>
              </a:rPr>
              <a:t> theo thuyết lai hóa.</a:t>
            </a:r>
            <a:endParaRPr lang="en-US" altLang="en-US" sz="28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altLang="en-US" sz="2800" b="1" dirty="0">
                <a:latin typeface="Times New Roman" panose="02020603050405020304" pitchFamily="18" charset="0"/>
                <a:ea typeface="Arial Unicode MS" charset="0"/>
                <a:cs typeface="Times New Roman" panose="02020603050405020304" pitchFamily="18" charset="0"/>
              </a:rPr>
              <a:t>Câu 2:</a:t>
            </a:r>
            <a:r>
              <a:rPr lang="vi-VN" altLang="en-US" sz="2800" dirty="0">
                <a:latin typeface="Times New Roman" panose="02020603050405020304" pitchFamily="18" charset="0"/>
                <a:ea typeface="Arial Unicode MS" charset="0"/>
                <a:cs typeface="Times New Roman" panose="02020603050405020304" pitchFamily="18" charset="0"/>
              </a:rPr>
              <a:t> Theo mô hình VSEPR, phân tử formaldehyde (HCHO) có dạng tam giác phẳng, xác định trạng thái lai hóa của nguyên tử C trung tâm, cho biết công thức </a:t>
            </a:r>
            <a:endParaRPr lang="vi-VN" altLang="en-US" sz="28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của HCHO có cấu tạo như sau </a:t>
            </a: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8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1"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Câu 3</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Tương tự công thức VSEPR, có thể dự đoán nhanh trạng thái lai hóa của A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nguyên tố s, p) trong phân tử bất kì như sau: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Xác định số nguyên tử liên kết trực tiếp với A</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Xác định số cặp e hóa trị riêng của A</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Nếu tổng hai giá trị là 2,3 hoặc 4thif trạng thái lai hóa lần lượt là sp, sp</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2</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sp</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3</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Hãy dự đoán trạng thái lai hóa của C, S, N trong CO</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2</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SO</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2</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NH</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3</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Phân tử chứa nguyên tử lai hóa sp</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3</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có cấu trúc phẳng không? Giải thích và cho ví dụ.</a:t>
            </a: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3717C0EC-77B3-48D6-A280-846BDB780493}"/>
              </a:ext>
            </a:extLst>
          </p:cNvPr>
          <p:cNvGraphicFramePr>
            <a:graphicFrameLocks noChangeAspect="1"/>
          </p:cNvGraphicFramePr>
          <p:nvPr>
            <p:extLst>
              <p:ext uri="{D42A27DB-BD31-4B8C-83A1-F6EECF244321}">
                <p14:modId xmlns:p14="http://schemas.microsoft.com/office/powerpoint/2010/main" val="165693231"/>
              </p:ext>
            </p:extLst>
          </p:nvPr>
        </p:nvGraphicFramePr>
        <p:xfrm>
          <a:off x="7380514" y="2925852"/>
          <a:ext cx="1752600" cy="1241425"/>
        </p:xfrm>
        <a:graphic>
          <a:graphicData uri="http://schemas.openxmlformats.org/presentationml/2006/ole">
            <mc:AlternateContent xmlns:mc="http://schemas.openxmlformats.org/markup-compatibility/2006">
              <mc:Choice xmlns:v="urn:schemas-microsoft-com:vml" Requires="v">
                <p:oleObj spid="_x0000_s12337" name="ChemSketch" r:id="rId3" imgW="562018" imgH="399792" progId="ACD.ChemSketch.20">
                  <p:embed/>
                </p:oleObj>
              </mc:Choice>
              <mc:Fallback>
                <p:oleObj name="ChemSketch" r:id="rId3" imgW="562018" imgH="399792" progId="ACD.ChemSketch.20">
                  <p:embed/>
                  <p:pic>
                    <p:nvPicPr>
                      <p:cNvPr id="19" name="Object 18">
                        <a:extLst>
                          <a:ext uri="{FF2B5EF4-FFF2-40B4-BE49-F238E27FC236}">
                            <a16:creationId xmlns:a16="http://schemas.microsoft.com/office/drawing/2014/main" id="{47C5C01F-8825-448C-B69E-E122D404F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514" y="2925852"/>
                        <a:ext cx="1752600" cy="1241425"/>
                      </a:xfrm>
                      <a:prstGeom prst="rect">
                        <a:avLst/>
                      </a:prstGeom>
                      <a:noFill/>
                    </p:spPr>
                  </p:pic>
                </p:oleObj>
              </mc:Fallback>
            </mc:AlternateContent>
          </a:graphicData>
        </a:graphic>
      </p:graphicFrame>
    </p:spTree>
    <p:extLst>
      <p:ext uri="{BB962C8B-B14F-4D97-AF65-F5344CB8AC3E}">
        <p14:creationId xmlns:p14="http://schemas.microsoft.com/office/powerpoint/2010/main" val="348321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6B650-4DD1-4E65-8834-B397A93C4416}"/>
              </a:ext>
            </a:extLst>
          </p:cNvPr>
          <p:cNvSpPr>
            <a:spLocks noGrp="1"/>
          </p:cNvSpPr>
          <p:nvPr>
            <p:ph idx="1"/>
          </p:nvPr>
        </p:nvSpPr>
        <p:spPr>
          <a:xfrm>
            <a:off x="6629400" y="669133"/>
            <a:ext cx="10627518" cy="9122567"/>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pPr marL="0" indent="0">
              <a:buNone/>
            </a:pPr>
            <a:endParaRPr lang="en-US" dirty="0"/>
          </a:p>
          <a:p>
            <a:pPr marL="0" indent="0">
              <a:buNone/>
            </a:pPr>
            <a:endParaRPr lang="en-US" dirty="0"/>
          </a:p>
          <a:p>
            <a:pPr marL="0" indent="0">
              <a:buNone/>
            </a:pPr>
            <a:r>
              <a:rPr lang="en-US" dirty="0"/>
              <a:t>    </a:t>
            </a:r>
            <a:r>
              <a:rPr lang="vi-VN" dirty="0"/>
              <a:t>     </a:t>
            </a:r>
            <a:r>
              <a:rPr lang="en-US" dirty="0"/>
              <a:t> </a:t>
            </a:r>
            <a:r>
              <a:rPr lang="en-US" sz="3200" dirty="0"/>
              <a:t>Carbon dioxide                             </a:t>
            </a:r>
            <a:r>
              <a:rPr lang="vi-VN" sz="3200" dirty="0"/>
              <a:t> </a:t>
            </a:r>
            <a:r>
              <a:rPr lang="en-US" sz="3200" dirty="0"/>
              <a:t> </a:t>
            </a:r>
            <a:r>
              <a:rPr lang="vi-VN" sz="3200" dirty="0">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0E90C73-7ADA-4532-B805-A92FADDA2183}"/>
              </a:ext>
            </a:extLst>
          </p:cNvPr>
          <p:cNvPicPr/>
          <p:nvPr/>
        </p:nvPicPr>
        <p:blipFill>
          <a:blip r:embed="rId2">
            <a:extLst>
              <a:ext uri="{28A0092B-C50C-407E-A947-70E740481C1C}">
                <a14:useLocalDpi xmlns:a14="http://schemas.microsoft.com/office/drawing/2010/main" val="0"/>
              </a:ext>
            </a:extLst>
          </a:blip>
          <a:stretch>
            <a:fillRect/>
          </a:stretch>
        </p:blipFill>
        <p:spPr>
          <a:xfrm rot="16200000">
            <a:off x="12462464" y="391681"/>
            <a:ext cx="3952876" cy="5093550"/>
          </a:xfrm>
          <a:prstGeom prst="rect">
            <a:avLst/>
          </a:prstGeom>
        </p:spPr>
      </p:pic>
      <p:pic>
        <p:nvPicPr>
          <p:cNvPr id="6" name="Picture 5">
            <a:extLst>
              <a:ext uri="{FF2B5EF4-FFF2-40B4-BE49-F238E27FC236}">
                <a16:creationId xmlns:a16="http://schemas.microsoft.com/office/drawing/2014/main" id="{DFAB4C72-B1A9-418D-B55D-91D7855ED9AC}"/>
              </a:ext>
            </a:extLst>
          </p:cNvPr>
          <p:cNvPicPr/>
          <p:nvPr/>
        </p:nvPicPr>
        <p:blipFill>
          <a:blip r:embed="rId3">
            <a:extLst>
              <a:ext uri="{28A0092B-C50C-407E-A947-70E740481C1C}">
                <a14:useLocalDpi xmlns:a14="http://schemas.microsoft.com/office/drawing/2010/main" val="0"/>
              </a:ext>
            </a:extLst>
          </a:blip>
          <a:stretch>
            <a:fillRect/>
          </a:stretch>
        </p:blipFill>
        <p:spPr>
          <a:xfrm>
            <a:off x="6757015" y="962020"/>
            <a:ext cx="5093547" cy="3952878"/>
          </a:xfrm>
          <a:prstGeom prst="rect">
            <a:avLst/>
          </a:prstGeom>
        </p:spPr>
      </p:pic>
      <p:sp>
        <p:nvSpPr>
          <p:cNvPr id="9" name="TextBox 8">
            <a:extLst>
              <a:ext uri="{FF2B5EF4-FFF2-40B4-BE49-F238E27FC236}">
                <a16:creationId xmlns:a16="http://schemas.microsoft.com/office/drawing/2014/main" id="{E100E5BD-3C54-4BF5-A9FB-1D87C522E383}"/>
              </a:ext>
            </a:extLst>
          </p:cNvPr>
          <p:cNvSpPr txBox="1"/>
          <p:nvPr/>
        </p:nvSpPr>
        <p:spPr>
          <a:xfrm>
            <a:off x="7240462" y="6438900"/>
            <a:ext cx="9220200"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HS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OH</a:t>
            </a:r>
            <a:r>
              <a:rPr lang="en-US" sz="3200" baseline="-25000" dirty="0" err="1">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OH</a:t>
            </a:r>
            <a:r>
              <a:rPr lang="en-US" sz="3200" baseline="-25000"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AX</a:t>
            </a:r>
            <a:r>
              <a:rPr lang="en-US" sz="3200" baseline="-25000" dirty="0" err="1">
                <a:latin typeface="Times New Roman" panose="02020603050405020304" pitchFamily="18" charset="0"/>
                <a:cs typeface="Times New Roman" panose="02020603050405020304" pitchFamily="18" charset="0"/>
              </a:rPr>
              <a:t>2</a:t>
            </a:r>
            <a:r>
              <a:rPr lang="en-US" sz="3200" baseline="-250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OH</a:t>
            </a:r>
            <a:r>
              <a:rPr lang="en-US" sz="3200" baseline="-25000" dirty="0" err="1">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a:t>
            </a:r>
          </a:p>
          <a:p>
            <a:endParaRPr lang="en-US" sz="3200" dirty="0"/>
          </a:p>
        </p:txBody>
      </p:sp>
      <p:grpSp>
        <p:nvGrpSpPr>
          <p:cNvPr id="14" name="Group 4">
            <a:extLst>
              <a:ext uri="{FF2B5EF4-FFF2-40B4-BE49-F238E27FC236}">
                <a16:creationId xmlns:a16="http://schemas.microsoft.com/office/drawing/2014/main" id="{FE746EDB-59AF-4886-A2BC-F3E8F186759E}"/>
              </a:ext>
            </a:extLst>
          </p:cNvPr>
          <p:cNvGrpSpPr/>
          <p:nvPr/>
        </p:nvGrpSpPr>
        <p:grpSpPr>
          <a:xfrm>
            <a:off x="1028700" y="1028700"/>
            <a:ext cx="4932059" cy="8229600"/>
            <a:chOff x="0" y="0"/>
            <a:chExt cx="7516216" cy="3811039"/>
          </a:xfrm>
        </p:grpSpPr>
        <p:sp>
          <p:nvSpPr>
            <p:cNvPr id="15" name="Freeform 5">
              <a:extLst>
                <a:ext uri="{FF2B5EF4-FFF2-40B4-BE49-F238E27FC236}">
                  <a16:creationId xmlns:a16="http://schemas.microsoft.com/office/drawing/2014/main" id="{0F86CC2C-1329-4AF7-9969-52F505FB0C98}"/>
                </a:ext>
              </a:extLst>
            </p:cNvPr>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16" name="Freeform 6">
              <a:extLst>
                <a:ext uri="{FF2B5EF4-FFF2-40B4-BE49-F238E27FC236}">
                  <a16:creationId xmlns:a16="http://schemas.microsoft.com/office/drawing/2014/main" id="{500AB823-63F0-4F43-86D1-D127F827C969}"/>
                </a:ext>
              </a:extLst>
            </p:cNvPr>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17" name="Freeform 7">
              <a:extLst>
                <a:ext uri="{FF2B5EF4-FFF2-40B4-BE49-F238E27FC236}">
                  <a16:creationId xmlns:a16="http://schemas.microsoft.com/office/drawing/2014/main" id="{19D2786F-C083-47C0-B082-B940B3E709AF}"/>
                </a:ext>
              </a:extLst>
            </p:cNvPr>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18" name="Freeform 8">
              <a:extLst>
                <a:ext uri="{FF2B5EF4-FFF2-40B4-BE49-F238E27FC236}">
                  <a16:creationId xmlns:a16="http://schemas.microsoft.com/office/drawing/2014/main" id="{9009FA4E-663E-44A1-82A4-77A05F513D15}"/>
                </a:ext>
              </a:extLst>
            </p:cNvPr>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19" name="Group 9">
            <a:extLst>
              <a:ext uri="{FF2B5EF4-FFF2-40B4-BE49-F238E27FC236}">
                <a16:creationId xmlns:a16="http://schemas.microsoft.com/office/drawing/2014/main" id="{20198E93-BC15-4846-AA17-A2CBEE275A57}"/>
              </a:ext>
            </a:extLst>
          </p:cNvPr>
          <p:cNvGrpSpPr/>
          <p:nvPr/>
        </p:nvGrpSpPr>
        <p:grpSpPr>
          <a:xfrm>
            <a:off x="1028700" y="1028700"/>
            <a:ext cx="4888561" cy="657508"/>
            <a:chOff x="0" y="0"/>
            <a:chExt cx="77240086" cy="3156871"/>
          </a:xfrm>
        </p:grpSpPr>
        <p:sp>
          <p:nvSpPr>
            <p:cNvPr id="20" name="Freeform 10">
              <a:extLst>
                <a:ext uri="{FF2B5EF4-FFF2-40B4-BE49-F238E27FC236}">
                  <a16:creationId xmlns:a16="http://schemas.microsoft.com/office/drawing/2014/main" id="{E7F1114F-EC92-4AD3-A396-5DE9EC5349B5}"/>
                </a:ext>
              </a:extLst>
            </p:cNvPr>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21" name="Freeform 11">
              <a:extLst>
                <a:ext uri="{FF2B5EF4-FFF2-40B4-BE49-F238E27FC236}">
                  <a16:creationId xmlns:a16="http://schemas.microsoft.com/office/drawing/2014/main" id="{72B06A55-1104-44AA-92AB-DEB5CB34332C}"/>
                </a:ext>
              </a:extLst>
            </p:cNvPr>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22" name="Group 12">
            <a:extLst>
              <a:ext uri="{FF2B5EF4-FFF2-40B4-BE49-F238E27FC236}">
                <a16:creationId xmlns:a16="http://schemas.microsoft.com/office/drawing/2014/main" id="{F57E6E0C-0948-4A56-A08D-181BA8D51B7E}"/>
              </a:ext>
            </a:extLst>
          </p:cNvPr>
          <p:cNvGrpSpPr/>
          <p:nvPr/>
        </p:nvGrpSpPr>
        <p:grpSpPr>
          <a:xfrm>
            <a:off x="1545704" y="2229561"/>
            <a:ext cx="2308926" cy="6276483"/>
            <a:chOff x="0" y="0"/>
            <a:chExt cx="36481419" cy="30135041"/>
          </a:xfrm>
        </p:grpSpPr>
        <p:sp>
          <p:nvSpPr>
            <p:cNvPr id="23" name="Freeform 13">
              <a:extLst>
                <a:ext uri="{FF2B5EF4-FFF2-40B4-BE49-F238E27FC236}">
                  <a16:creationId xmlns:a16="http://schemas.microsoft.com/office/drawing/2014/main" id="{20C532CA-A677-44AE-8351-2652DCC48031}"/>
                </a:ext>
              </a:extLst>
            </p:cNvPr>
            <p:cNvSpPr/>
            <p:nvPr/>
          </p:nvSpPr>
          <p:spPr>
            <a:xfrm>
              <a:off x="72390" y="72390"/>
              <a:ext cx="36336637" cy="29990262"/>
            </a:xfrm>
            <a:custGeom>
              <a:avLst/>
              <a:gdLst/>
              <a:ahLst/>
              <a:cxnLst/>
              <a:rect l="l" t="t" r="r" b="b"/>
              <a:pathLst>
                <a:path w="36336637" h="29990262">
                  <a:moveTo>
                    <a:pt x="0" y="0"/>
                  </a:moveTo>
                  <a:lnTo>
                    <a:pt x="36336637" y="0"/>
                  </a:lnTo>
                  <a:lnTo>
                    <a:pt x="36336637" y="29990262"/>
                  </a:lnTo>
                  <a:lnTo>
                    <a:pt x="0" y="29990262"/>
                  </a:lnTo>
                  <a:lnTo>
                    <a:pt x="0" y="0"/>
                  </a:lnTo>
                  <a:close/>
                </a:path>
              </a:pathLst>
            </a:custGeom>
            <a:solidFill>
              <a:srgbClr val="FFD85A"/>
            </a:solidFill>
          </p:spPr>
        </p:sp>
        <p:sp>
          <p:nvSpPr>
            <p:cNvPr id="24" name="Freeform 14">
              <a:extLst>
                <a:ext uri="{FF2B5EF4-FFF2-40B4-BE49-F238E27FC236}">
                  <a16:creationId xmlns:a16="http://schemas.microsoft.com/office/drawing/2014/main" id="{A5C1D855-505E-4AE5-B6F1-A514D6C73ACD}"/>
                </a:ext>
              </a:extLst>
            </p:cNvPr>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pic>
        <p:nvPicPr>
          <p:cNvPr id="25" name="Picture 16">
            <a:extLst>
              <a:ext uri="{FF2B5EF4-FFF2-40B4-BE49-F238E27FC236}">
                <a16:creationId xmlns:a16="http://schemas.microsoft.com/office/drawing/2014/main" id="{ED383277-3F61-48D1-BC79-327E12B2CE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7424">
            <a:off x="1681529" y="3952652"/>
            <a:ext cx="2798115" cy="3795284"/>
          </a:xfrm>
          <a:prstGeom prst="rect">
            <a:avLst/>
          </a:prstGeom>
        </p:spPr>
      </p:pic>
    </p:spTree>
    <p:extLst>
      <p:ext uri="{BB962C8B-B14F-4D97-AF65-F5344CB8AC3E}">
        <p14:creationId xmlns:p14="http://schemas.microsoft.com/office/powerpoint/2010/main" val="1698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DA94E7-1AF1-44C8-B6FA-1530CFA2C828}"/>
              </a:ext>
            </a:extLst>
          </p:cNvPr>
          <p:cNvPicPr>
            <a:picLocks noChangeAspect="1"/>
          </p:cNvPicPr>
          <p:nvPr/>
        </p:nvPicPr>
        <p:blipFill>
          <a:blip r:embed="rId2"/>
          <a:stretch>
            <a:fillRect/>
          </a:stretch>
        </p:blipFill>
        <p:spPr>
          <a:xfrm>
            <a:off x="228600" y="0"/>
            <a:ext cx="11506200" cy="5015833"/>
          </a:xfrm>
          <a:prstGeom prst="rect">
            <a:avLst/>
          </a:prstGeom>
        </p:spPr>
      </p:pic>
      <p:pic>
        <p:nvPicPr>
          <p:cNvPr id="8" name="Picture 7">
            <a:extLst>
              <a:ext uri="{FF2B5EF4-FFF2-40B4-BE49-F238E27FC236}">
                <a16:creationId xmlns:a16="http://schemas.microsoft.com/office/drawing/2014/main" id="{7DCB3003-134B-4EA0-8AAC-5F619222D12C}"/>
              </a:ext>
            </a:extLst>
          </p:cNvPr>
          <p:cNvPicPr>
            <a:picLocks noChangeAspect="1"/>
          </p:cNvPicPr>
          <p:nvPr/>
        </p:nvPicPr>
        <p:blipFill>
          <a:blip r:embed="rId3"/>
          <a:stretch>
            <a:fillRect/>
          </a:stretch>
        </p:blipFill>
        <p:spPr>
          <a:xfrm>
            <a:off x="228600" y="5015833"/>
            <a:ext cx="11887200" cy="5015833"/>
          </a:xfrm>
          <a:prstGeom prst="rect">
            <a:avLst/>
          </a:prstGeom>
        </p:spPr>
      </p:pic>
      <p:pic>
        <p:nvPicPr>
          <p:cNvPr id="9" name="Picture 8">
            <a:extLst>
              <a:ext uri="{FF2B5EF4-FFF2-40B4-BE49-F238E27FC236}">
                <a16:creationId xmlns:a16="http://schemas.microsoft.com/office/drawing/2014/main" id="{35C4FCBF-E2F4-4FD2-BAB0-113254F30E28}"/>
              </a:ext>
            </a:extLst>
          </p:cNvPr>
          <p:cNvPicPr/>
          <p:nvPr/>
        </p:nvPicPr>
        <p:blipFill>
          <a:blip r:embed="rId4">
            <a:extLst>
              <a:ext uri="{28A0092B-C50C-407E-A947-70E740481C1C}">
                <a14:useLocalDpi xmlns:a14="http://schemas.microsoft.com/office/drawing/2010/main" val="0"/>
              </a:ext>
            </a:extLst>
          </a:blip>
          <a:stretch>
            <a:fillRect/>
          </a:stretch>
        </p:blipFill>
        <p:spPr>
          <a:xfrm>
            <a:off x="12039600" y="3028868"/>
            <a:ext cx="6248400" cy="4629231"/>
          </a:xfrm>
          <a:prstGeom prst="rect">
            <a:avLst/>
          </a:prstGeom>
        </p:spPr>
      </p:pic>
    </p:spTree>
    <p:extLst>
      <p:ext uri="{BB962C8B-B14F-4D97-AF65-F5344CB8AC3E}">
        <p14:creationId xmlns:p14="http://schemas.microsoft.com/office/powerpoint/2010/main" val="35281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638F-E70B-4257-8607-BA9A8CA77541}"/>
              </a:ext>
            </a:extLst>
          </p:cNvPr>
          <p:cNvSpPr>
            <a:spLocks noGrp="1"/>
          </p:cNvSpPr>
          <p:nvPr>
            <p:ph type="title"/>
          </p:nvPr>
        </p:nvSpPr>
        <p:spPr>
          <a:xfrm>
            <a:off x="2460235" y="952127"/>
            <a:ext cx="11484366" cy="960668"/>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A393C324-F8BD-46BF-9896-4B81AC312C4C}"/>
              </a:ext>
            </a:extLst>
          </p:cNvPr>
          <p:cNvGraphicFramePr>
            <a:graphicFrameLocks noGrp="1"/>
          </p:cNvGraphicFramePr>
          <p:nvPr>
            <p:extLst>
              <p:ext uri="{D42A27DB-BD31-4B8C-83A1-F6EECF244321}">
                <p14:modId xmlns:p14="http://schemas.microsoft.com/office/powerpoint/2010/main" val="3643214456"/>
              </p:ext>
            </p:extLst>
          </p:nvPr>
        </p:nvGraphicFramePr>
        <p:xfrm>
          <a:off x="2460234" y="2203195"/>
          <a:ext cx="14684766" cy="7932929"/>
        </p:xfrm>
        <a:graphic>
          <a:graphicData uri="http://schemas.openxmlformats.org/drawingml/2006/table">
            <a:tbl>
              <a:tblPr firstRow="1" firstCol="1" bandRow="1">
                <a:tableStyleId>{5C22544A-7EE6-4342-B048-85BDC9FD1C3A}</a:tableStyleId>
              </a:tblPr>
              <a:tblGrid>
                <a:gridCol w="3670381">
                  <a:extLst>
                    <a:ext uri="{9D8B030D-6E8A-4147-A177-3AD203B41FA5}">
                      <a16:colId xmlns:a16="http://schemas.microsoft.com/office/drawing/2014/main" val="3208815922"/>
                    </a:ext>
                  </a:extLst>
                </a:gridCol>
                <a:gridCol w="3670381">
                  <a:extLst>
                    <a:ext uri="{9D8B030D-6E8A-4147-A177-3AD203B41FA5}">
                      <a16:colId xmlns:a16="http://schemas.microsoft.com/office/drawing/2014/main" val="2336253408"/>
                    </a:ext>
                  </a:extLst>
                </a:gridCol>
                <a:gridCol w="3672002">
                  <a:extLst>
                    <a:ext uri="{9D8B030D-6E8A-4147-A177-3AD203B41FA5}">
                      <a16:colId xmlns:a16="http://schemas.microsoft.com/office/drawing/2014/main" val="1879424187"/>
                    </a:ext>
                  </a:extLst>
                </a:gridCol>
                <a:gridCol w="3672002">
                  <a:extLst>
                    <a:ext uri="{9D8B030D-6E8A-4147-A177-3AD203B41FA5}">
                      <a16:colId xmlns:a16="http://schemas.microsoft.com/office/drawing/2014/main" val="2586355641"/>
                    </a:ext>
                  </a:extLst>
                </a:gridCol>
              </a:tblGrid>
              <a:tr h="2940305">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Phân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Công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thức</a:t>
                      </a:r>
                      <a:r>
                        <a:rPr lang="en-US" sz="2800" spc="-10" dirty="0">
                          <a:effectLst/>
                          <a:latin typeface="Times New Roman" panose="02020603050405020304" pitchFamily="18" charset="0"/>
                          <a:cs typeface="Times New Roman" panose="02020603050405020304" pitchFamily="18" charset="0"/>
                        </a:rPr>
                        <a:t> Lewis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Tổng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số</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nguyên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liên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kết</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với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nguyên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trung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tâm</a:t>
                      </a:r>
                      <a:r>
                        <a:rPr lang="en-US" sz="2800" spc="-10" dirty="0">
                          <a:effectLst/>
                          <a:latin typeface="Times New Roman" panose="02020603050405020304" pitchFamily="18" charset="0"/>
                          <a:cs typeface="Times New Roman" panose="02020603050405020304" pitchFamily="18" charset="0"/>
                        </a:rPr>
                        <a:t> A </a:t>
                      </a:r>
                      <a:r>
                        <a:rPr lang="en-US" sz="2800" spc="-10" dirty="0" err="1">
                          <a:effectLst/>
                          <a:latin typeface="Times New Roman" panose="02020603050405020304" pitchFamily="18" charset="0"/>
                          <a:cs typeface="Times New Roman" panose="02020603050405020304" pitchFamily="18" charset="0"/>
                        </a:rPr>
                        <a:t>và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số</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cặp</a:t>
                      </a:r>
                      <a:r>
                        <a:rPr lang="en-US" sz="2800" spc="-10" dirty="0">
                          <a:effectLst/>
                          <a:latin typeface="Times New Roman" panose="02020603050405020304" pitchFamily="18" charset="0"/>
                          <a:cs typeface="Times New Roman" panose="02020603050405020304" pitchFamily="18" charset="0"/>
                        </a:rPr>
                        <a:t> e </a:t>
                      </a:r>
                      <a:r>
                        <a:rPr lang="en-US" sz="2800" spc="-10" dirty="0" err="1">
                          <a:effectLst/>
                          <a:latin typeface="Times New Roman" panose="02020603050405020304" pitchFamily="18" charset="0"/>
                          <a:cs typeface="Times New Roman" panose="02020603050405020304" pitchFamily="18" charset="0"/>
                        </a:rPr>
                        <a:t>hóa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trị</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riêng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của</a:t>
                      </a:r>
                      <a:r>
                        <a:rPr lang="en-US" sz="2800" spc="-10" dirty="0">
                          <a:effectLst/>
                          <a:latin typeface="Times New Roman" panose="02020603050405020304" pitchFamily="18" charset="0"/>
                          <a:cs typeface="Times New Roman" panose="02020603050405020304" pitchFamily="18" charset="0"/>
                        </a:rPr>
                        <a:t> 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Trạng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thái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lai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hóa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của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nguyên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trung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tâm</a:t>
                      </a:r>
                      <a:r>
                        <a:rPr lang="en-US" sz="2800" spc="-10" dirty="0">
                          <a:effectLst/>
                          <a:latin typeface="Times New Roman" panose="02020603050405020304" pitchFamily="18" charset="0"/>
                          <a:cs typeface="Times New Roman" panose="02020603050405020304" pitchFamily="18" charset="0"/>
                        </a:rPr>
                        <a:t> 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3577364"/>
                  </a:ext>
                </a:extLst>
              </a:tr>
              <a:tr h="605601">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CO</a:t>
                      </a:r>
                      <a:r>
                        <a:rPr lang="en-US" sz="2800" spc="-10" baseline="-250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a:effectLst/>
                          <a:latin typeface="Times New Roman" panose="02020603050405020304" pitchFamily="18" charset="0"/>
                          <a:cs typeface="Times New Roman" panose="02020603050405020304" pitchFamily="18" charset="0"/>
                        </a:rPr>
                        <a:t>2+0 =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C </a:t>
                      </a:r>
                      <a:r>
                        <a:rPr lang="en-US" sz="2800" spc="-10" dirty="0" err="1">
                          <a:effectLst/>
                          <a:latin typeface="Times New Roman" panose="02020603050405020304" pitchFamily="18" charset="0"/>
                          <a:cs typeface="Times New Roman" panose="02020603050405020304" pitchFamily="18" charset="0"/>
                        </a:rPr>
                        <a:t>là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473523"/>
                  </a:ext>
                </a:extLst>
              </a:tr>
              <a:tr h="605601">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SO</a:t>
                      </a:r>
                      <a:r>
                        <a:rPr lang="en-US" sz="2800" spc="-10" baseline="-250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a:effectLst/>
                          <a:latin typeface="Times New Roman" panose="02020603050405020304" pitchFamily="18" charset="0"/>
                          <a:cs typeface="Times New Roman" panose="02020603050405020304" pitchFamily="18" charset="0"/>
                        </a:rPr>
                        <a:t>2 +1 = 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S </a:t>
                      </a:r>
                      <a:r>
                        <a:rPr lang="en-US" sz="2800" spc="-10" dirty="0" err="1">
                          <a:effectLst/>
                          <a:latin typeface="Times New Roman" panose="02020603050405020304" pitchFamily="18" charset="0"/>
                          <a:cs typeface="Times New Roman" panose="02020603050405020304" pitchFamily="18" charset="0"/>
                        </a:rPr>
                        <a:t>là</a:t>
                      </a:r>
                      <a:r>
                        <a:rPr lang="en-US" sz="2800" spc="-10" dirty="0">
                          <a:effectLst/>
                          <a:latin typeface="Times New Roman" panose="02020603050405020304" pitchFamily="18" charset="0"/>
                          <a:cs typeface="Times New Roman" panose="02020603050405020304" pitchFamily="18" charset="0"/>
                        </a:rPr>
                        <a:t> sp</a:t>
                      </a:r>
                      <a:r>
                        <a:rPr lang="en-US" sz="2800" spc="-10" baseline="300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1707639"/>
                  </a:ext>
                </a:extLst>
              </a:tr>
              <a:tr h="605601">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NH</a:t>
                      </a:r>
                      <a:r>
                        <a:rPr lang="en-US" sz="2800" spc="-10" baseline="-25000" dirty="0">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a:effectLst/>
                          <a:latin typeface="Times New Roman" panose="02020603050405020304" pitchFamily="18" charset="0"/>
                          <a:cs typeface="Times New Roman" panose="02020603050405020304" pitchFamily="18" charset="0"/>
                        </a:rPr>
                        <a:t>3 + 1 = 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N </a:t>
                      </a:r>
                      <a:r>
                        <a:rPr lang="en-US" sz="2800" spc="-10" dirty="0" err="1">
                          <a:effectLst/>
                          <a:latin typeface="Times New Roman" panose="02020603050405020304" pitchFamily="18" charset="0"/>
                          <a:cs typeface="Times New Roman" panose="02020603050405020304" pitchFamily="18" charset="0"/>
                        </a:rPr>
                        <a:t>là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sp</a:t>
                      </a:r>
                      <a:r>
                        <a:rPr lang="en-US" sz="2800" spc="-10" baseline="30000" dirty="0" err="1">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054194"/>
                  </a:ext>
                </a:extLst>
              </a:tr>
            </a:tbl>
          </a:graphicData>
        </a:graphic>
      </p:graphicFrame>
      <p:pic>
        <p:nvPicPr>
          <p:cNvPr id="14339" name="Picture 115">
            <a:extLst>
              <a:ext uri="{FF2B5EF4-FFF2-40B4-BE49-F238E27FC236}">
                <a16:creationId xmlns:a16="http://schemas.microsoft.com/office/drawing/2014/main" id="{41FFA51F-4BF9-4525-9D85-EEABB0E6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420" y="5487061"/>
            <a:ext cx="2541965" cy="114910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84">
            <a:extLst>
              <a:ext uri="{FF2B5EF4-FFF2-40B4-BE49-F238E27FC236}">
                <a16:creationId xmlns:a16="http://schemas.microsoft.com/office/drawing/2014/main" id="{7A115821-29B6-460E-8B92-ACBC46921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402" y="6883119"/>
            <a:ext cx="2271999" cy="1603765"/>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112">
            <a:extLst>
              <a:ext uri="{FF2B5EF4-FFF2-40B4-BE49-F238E27FC236}">
                <a16:creationId xmlns:a16="http://schemas.microsoft.com/office/drawing/2014/main" id="{B89CEC14-4748-40E8-AED1-E9660E4BC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457" y="8693443"/>
            <a:ext cx="2025798" cy="129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6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Effect transition="in" filter="barn(inVertical)">
                                      <p:cBhvr>
                                        <p:cTn id="15" dur="500"/>
                                        <p:tgtEl>
                                          <p:spTgt spid="14339"/>
                                        </p:tgtEl>
                                      </p:cBhvr>
                                    </p:animEffect>
                                  </p:childTnLst>
                                </p:cTn>
                              </p:par>
                              <p:par>
                                <p:cTn id="16" presetID="16" presetClass="entr" presetSubtype="21"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barn(inVertical)">
                                      <p:cBhvr>
                                        <p:cTn id="18" dur="500"/>
                                        <p:tgtEl>
                                          <p:spTgt spid="14338"/>
                                        </p:tgtEl>
                                      </p:cBhvr>
                                    </p:animEffect>
                                  </p:childTnLst>
                                </p:cTn>
                              </p:par>
                              <p:par>
                                <p:cTn id="19" presetID="16" presetClass="entr" presetSubtype="21" fill="hold" nodeType="withEffect">
                                  <p:stCondLst>
                                    <p:cond delay="0"/>
                                  </p:stCondLst>
                                  <p:childTnLst>
                                    <p:set>
                                      <p:cBhvr>
                                        <p:cTn id="20" dur="1" fill="hold">
                                          <p:stCondLst>
                                            <p:cond delay="0"/>
                                          </p:stCondLst>
                                        </p:cTn>
                                        <p:tgtEl>
                                          <p:spTgt spid="14337"/>
                                        </p:tgtEl>
                                        <p:attrNameLst>
                                          <p:attrName>style.visibility</p:attrName>
                                        </p:attrNameLst>
                                      </p:cBhvr>
                                      <p:to>
                                        <p:strVal val="visible"/>
                                      </p:to>
                                    </p:set>
                                    <p:animEffect transition="in" filter="barn(inVertical)">
                                      <p:cBhvr>
                                        <p:cTn id="21"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A3C8-46EC-432D-8F17-272806B8F948}"/>
              </a:ext>
            </a:extLst>
          </p:cNvPr>
          <p:cNvSpPr>
            <a:spLocks noGrp="1"/>
          </p:cNvSpPr>
          <p:nvPr>
            <p:ph type="title"/>
          </p:nvPr>
        </p:nvSpPr>
        <p:spPr>
          <a:xfrm>
            <a:off x="2514600" y="571500"/>
            <a:ext cx="15446766" cy="2057400"/>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Autofit/>
          </a:bodyPr>
          <a:lstStyle/>
          <a:p>
            <a:r>
              <a:rPr lang="en-US" sz="2800" dirty="0">
                <a:latin typeface="Times New Roman" panose="02020603050405020304" pitchFamily="18" charset="0"/>
                <a:cs typeface="Times New Roman" panose="02020603050405020304" pitchFamily="18" charset="0"/>
              </a:rPr>
              <a:t>+Lai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VSEPR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baseline="-25000" dirty="0" err="1">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3</a:t>
            </a:r>
            <a:r>
              <a:rPr lang="en-US" sz="2800" dirty="0" err="1">
                <a:latin typeface="Times New Roman" panose="02020603050405020304" pitchFamily="18" charset="0"/>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en-US" sz="2800" baseline="-25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VSEPR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2</a:t>
            </a:r>
            <a:r>
              <a:rPr lang="en-US" sz="2800" dirty="0" err="1">
                <a:latin typeface="Times New Roman" panose="02020603050405020304" pitchFamily="18" charset="0"/>
                <a:cs typeface="Times New Roman" panose="02020603050405020304" pitchFamily="18" charset="0"/>
              </a:rPr>
              <a:t>E</a:t>
            </a:r>
            <a:r>
              <a:rPr lang="en-US" sz="2800" baseline="-25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a:t>
            </a:r>
            <a:r>
              <a:rPr lang="en-US" sz="2800" baseline="-25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Cl</a:t>
            </a:r>
            <a:r>
              <a:rPr lang="en-US" sz="2800" baseline="-25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2FBC39C-859C-4A8C-BC95-82FA05FCA3FA}"/>
              </a:ext>
            </a:extLst>
          </p:cNvPr>
          <p:cNvSpPr txBox="1"/>
          <p:nvPr/>
        </p:nvSpPr>
        <p:spPr>
          <a:xfrm>
            <a:off x="2514600" y="3162300"/>
            <a:ext cx="15034361" cy="1384995"/>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vi-VN" sz="2800" dirty="0">
                <a:latin typeface="Times New Roman" panose="02020603050405020304" pitchFamily="18" charset="0"/>
                <a:cs typeface="Times New Roman" panose="02020603050405020304" pitchFamily="18" charset="0"/>
              </a:rPr>
              <a:t>Biết nguyên tử oxygen trong phân tử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 ở trạng thái lai hóa sp</a:t>
            </a:r>
            <a:r>
              <a:rPr lang="vi-VN" sz="2800" baseline="30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Trình bày sự hình thành liên kết trong phân tử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4FA72F3-1BB7-426C-A679-F1B20D039D3E}"/>
              </a:ext>
            </a:extLst>
          </p:cNvPr>
          <p:cNvPicPr>
            <a:picLocks noChangeAspect="1"/>
          </p:cNvPicPr>
          <p:nvPr/>
        </p:nvPicPr>
        <p:blipFill>
          <a:blip r:embed="rId2"/>
          <a:stretch>
            <a:fillRect/>
          </a:stretch>
        </p:blipFill>
        <p:spPr>
          <a:xfrm>
            <a:off x="381000" y="4547294"/>
            <a:ext cx="11963400" cy="5739705"/>
          </a:xfrm>
          <a:prstGeom prst="rect">
            <a:avLst/>
          </a:prstGeom>
        </p:spPr>
      </p:pic>
      <p:pic>
        <p:nvPicPr>
          <p:cNvPr id="10" name="Picture 9">
            <a:extLst>
              <a:ext uri="{FF2B5EF4-FFF2-40B4-BE49-F238E27FC236}">
                <a16:creationId xmlns:a16="http://schemas.microsoft.com/office/drawing/2014/main" id="{846D7B72-6078-436D-AC04-9842CD9E8B1A}"/>
              </a:ext>
            </a:extLst>
          </p:cNvPr>
          <p:cNvPicPr/>
          <p:nvPr/>
        </p:nvPicPr>
        <p:blipFill>
          <a:blip r:embed="rId3">
            <a:extLst>
              <a:ext uri="{28A0092B-C50C-407E-A947-70E740481C1C}">
                <a14:useLocalDpi xmlns:a14="http://schemas.microsoft.com/office/drawing/2010/main" val="0"/>
              </a:ext>
            </a:extLst>
          </a:blip>
          <a:stretch>
            <a:fillRect/>
          </a:stretch>
        </p:blipFill>
        <p:spPr>
          <a:xfrm>
            <a:off x="12039600" y="4787207"/>
            <a:ext cx="6248400" cy="5461693"/>
          </a:xfrm>
          <a:prstGeom prst="rect">
            <a:avLst/>
          </a:prstGeom>
        </p:spPr>
      </p:pic>
    </p:spTree>
    <p:extLst>
      <p:ext uri="{BB962C8B-B14F-4D97-AF65-F5344CB8AC3E}">
        <p14:creationId xmlns:p14="http://schemas.microsoft.com/office/powerpoint/2010/main" val="18605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Tro choi hai tao\cây táo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320" y="2974182"/>
            <a:ext cx="6586538"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dministrator\Desktop\Tro choi hai tao\cây táo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33" y="2809875"/>
            <a:ext cx="6843713"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Tao xanh 2"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9124951"/>
            <a:ext cx="88820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
          <p:cNvSpPr txBox="1">
            <a:spLocks noChangeArrowheads="1"/>
          </p:cNvSpPr>
          <p:nvPr/>
        </p:nvSpPr>
        <p:spPr bwMode="auto">
          <a:xfrm>
            <a:off x="2057400" y="0"/>
            <a:ext cx="1403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r>
              <a:rPr lang="en-US" altLang="en-US" sz="3600" b="1">
                <a:solidFill>
                  <a:srgbClr val="FF0000"/>
                </a:solidFill>
                <a:latin typeface="Arial" panose="020B0604020202020204" pitchFamily="34" charset="0"/>
              </a:rPr>
              <a:t>CHỦ ĐỀ 3: LIÊN KẾT HÓA HỌC</a:t>
            </a:r>
          </a:p>
        </p:txBody>
      </p:sp>
      <p:sp>
        <p:nvSpPr>
          <p:cNvPr id="3" name="TextBox 2"/>
          <p:cNvSpPr txBox="1">
            <a:spLocks noChangeArrowheads="1"/>
          </p:cNvSpPr>
          <p:nvPr/>
        </p:nvSpPr>
        <p:spPr bwMode="auto">
          <a:xfrm>
            <a:off x="2462213" y="1195388"/>
            <a:ext cx="628888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1: </a:t>
            </a:r>
            <a:r>
              <a:rPr lang="en-US" sz="2700" dirty="0"/>
              <a:t>H</a:t>
            </a:r>
            <a:r>
              <a:rPr lang="en-US" sz="2700" baseline="-25000" dirty="0"/>
              <a:t>2</a:t>
            </a:r>
            <a:r>
              <a:rPr lang="en-US" sz="2700" dirty="0"/>
              <a:t>O </a:t>
            </a:r>
            <a:r>
              <a:rPr lang="en-US" sz="2700" dirty="0" err="1"/>
              <a:t>có</a:t>
            </a:r>
            <a:r>
              <a:rPr lang="en-US" sz="2700" dirty="0"/>
              <a:t> </a:t>
            </a:r>
            <a:r>
              <a:rPr lang="en-US" sz="2700" dirty="0" err="1"/>
              <a:t>công</a:t>
            </a:r>
            <a:r>
              <a:rPr lang="en-US" sz="2700" dirty="0"/>
              <a:t> </a:t>
            </a:r>
            <a:r>
              <a:rPr lang="en-US" sz="2700" dirty="0" err="1"/>
              <a:t>thức</a:t>
            </a:r>
            <a:r>
              <a:rPr lang="en-US" sz="2700" dirty="0"/>
              <a:t> VSEPR </a:t>
            </a:r>
            <a:r>
              <a:rPr lang="en-US" sz="2700" dirty="0" err="1"/>
              <a:t>là</a:t>
            </a:r>
            <a:r>
              <a:rPr lang="en-US" sz="2700" dirty="0"/>
              <a:t>:</a:t>
            </a:r>
          </a:p>
          <a:p>
            <a:r>
              <a:rPr lang="en-US" sz="2700" dirty="0"/>
              <a:t>A. AX</a:t>
            </a:r>
            <a:r>
              <a:rPr lang="en-US" sz="2700" baseline="-25000" dirty="0"/>
              <a:t>2</a:t>
            </a:r>
            <a:r>
              <a:rPr lang="en-US" sz="2700" dirty="0"/>
              <a:t>E</a:t>
            </a:r>
            <a:r>
              <a:rPr lang="en-US" sz="2700" baseline="-25000" dirty="0"/>
              <a:t>2.	</a:t>
            </a:r>
            <a:r>
              <a:rPr lang="en-US" sz="2700" dirty="0"/>
              <a:t>B. AX</a:t>
            </a:r>
            <a:r>
              <a:rPr lang="en-US" sz="2700" baseline="-25000" dirty="0"/>
              <a:t>2</a:t>
            </a:r>
            <a:r>
              <a:rPr lang="en-US" sz="2700" dirty="0"/>
              <a:t>E.	C. AX</a:t>
            </a:r>
            <a:r>
              <a:rPr lang="en-US" sz="2700" baseline="-25000" dirty="0"/>
              <a:t>3</a:t>
            </a:r>
            <a:r>
              <a:rPr lang="en-US" sz="2700" dirty="0"/>
              <a:t>E.	D. AX</a:t>
            </a:r>
            <a:r>
              <a:rPr lang="en-US" sz="2700" baseline="-25000" dirty="0"/>
              <a:t>4.</a:t>
            </a:r>
            <a:endParaRPr lang="en-US" sz="2700" dirty="0"/>
          </a:p>
          <a:p>
            <a:pPr algn="just"/>
            <a:endParaRPr lang="en-US" altLang="en-US" sz="2700" dirty="0">
              <a:latin typeface="Times New Roman" panose="02020603050405020304" pitchFamily="18" charset="0"/>
              <a:cs typeface="Times New Roman" panose="02020603050405020304" pitchFamily="18" charset="0"/>
            </a:endParaRPr>
          </a:p>
        </p:txBody>
      </p:sp>
      <p:pic>
        <p:nvPicPr>
          <p:cNvPr id="27" name="Tao xanh 1"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9208295"/>
            <a:ext cx="888207"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Tao do 2"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270" y="3933826"/>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2444165" y="1084737"/>
            <a:ext cx="64770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2: </a:t>
            </a:r>
            <a:r>
              <a:rPr lang="en-US" sz="2700" dirty="0" err="1"/>
              <a:t>Phân</a:t>
            </a:r>
            <a:r>
              <a:rPr lang="en-US" sz="2700" dirty="0"/>
              <a:t> </a:t>
            </a:r>
            <a:r>
              <a:rPr lang="en-US" sz="2700" dirty="0" err="1"/>
              <a:t>tử</a:t>
            </a:r>
            <a:r>
              <a:rPr lang="en-US" sz="2700" dirty="0"/>
              <a:t> SO</a:t>
            </a:r>
            <a:r>
              <a:rPr lang="en-US" sz="2700" baseline="-25000" dirty="0"/>
              <a:t>2</a:t>
            </a:r>
            <a:r>
              <a:rPr lang="en-US" sz="2700" dirty="0"/>
              <a:t> </a:t>
            </a:r>
            <a:r>
              <a:rPr lang="en-US" sz="2700" dirty="0" err="1"/>
              <a:t>có</a:t>
            </a:r>
            <a:r>
              <a:rPr lang="en-US" sz="2700" dirty="0"/>
              <a:t> </a:t>
            </a:r>
            <a:r>
              <a:rPr lang="en-US" sz="2700" dirty="0" err="1"/>
              <a:t>số</a:t>
            </a:r>
            <a:r>
              <a:rPr lang="en-US" sz="2700" dirty="0"/>
              <a:t> </a:t>
            </a:r>
            <a:r>
              <a:rPr lang="en-US" sz="2700" dirty="0" err="1"/>
              <a:t>cặp</a:t>
            </a:r>
            <a:r>
              <a:rPr lang="en-US" sz="2700" dirty="0"/>
              <a:t> e </a:t>
            </a:r>
            <a:r>
              <a:rPr lang="en-US" sz="2700" dirty="0" err="1"/>
              <a:t>riêng</a:t>
            </a:r>
            <a:r>
              <a:rPr lang="en-US" sz="2700" dirty="0"/>
              <a:t> 	ở </a:t>
            </a:r>
            <a:r>
              <a:rPr lang="en-US" sz="2700" dirty="0" err="1"/>
              <a:t>nguyên</a:t>
            </a:r>
            <a:r>
              <a:rPr lang="en-US" sz="2700" dirty="0"/>
              <a:t> </a:t>
            </a:r>
            <a:r>
              <a:rPr lang="en-US" sz="2700" dirty="0" err="1"/>
              <a:t>tử</a:t>
            </a:r>
            <a:r>
              <a:rPr lang="en-US" sz="2700" dirty="0"/>
              <a:t> </a:t>
            </a:r>
            <a:r>
              <a:rPr lang="en-US" sz="2700" dirty="0" err="1"/>
              <a:t>trung</a:t>
            </a:r>
            <a:r>
              <a:rPr lang="en-US" sz="2700" dirty="0"/>
              <a:t> </a:t>
            </a:r>
            <a:r>
              <a:rPr lang="en-US" sz="2700" dirty="0" err="1"/>
              <a:t>tâm</a:t>
            </a:r>
            <a:r>
              <a:rPr lang="en-US" sz="2700" dirty="0"/>
              <a:t> (m) </a:t>
            </a:r>
            <a:r>
              <a:rPr lang="en-US" sz="2700" dirty="0" err="1"/>
              <a:t>là</a:t>
            </a:r>
            <a:r>
              <a:rPr lang="en-US" sz="2700" dirty="0"/>
              <a:t>:</a:t>
            </a:r>
          </a:p>
          <a:p>
            <a:r>
              <a:rPr lang="en-US" sz="2700" dirty="0"/>
              <a:t>A. 1.	B. 2.	C. 3.	D. 4.</a:t>
            </a:r>
          </a:p>
        </p:txBody>
      </p:sp>
      <p:pic>
        <p:nvPicPr>
          <p:cNvPr id="13" name="Tao do 1"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607" y="49649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Tao do 3"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3476625"/>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Tao xanh 3"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9205913"/>
            <a:ext cx="88820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487873" y="1309596"/>
            <a:ext cx="60579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3: </a:t>
            </a:r>
            <a:r>
              <a:rPr lang="en-US" sz="2700" dirty="0" err="1"/>
              <a:t>Phân</a:t>
            </a:r>
            <a:r>
              <a:rPr lang="en-US" sz="2700" dirty="0"/>
              <a:t> </a:t>
            </a:r>
            <a:r>
              <a:rPr lang="en-US" sz="2700" dirty="0" err="1"/>
              <a:t>tử</a:t>
            </a:r>
            <a:r>
              <a:rPr lang="en-US" sz="2700" dirty="0"/>
              <a:t> NH</a:t>
            </a:r>
            <a:r>
              <a:rPr lang="en-US" sz="2700" baseline="-25000" dirty="0"/>
              <a:t>3</a:t>
            </a:r>
            <a:r>
              <a:rPr lang="en-US" sz="2700" dirty="0"/>
              <a:t> </a:t>
            </a:r>
            <a:r>
              <a:rPr lang="en-US" sz="2700" dirty="0" err="1"/>
              <a:t>có</a:t>
            </a:r>
            <a:r>
              <a:rPr lang="en-US" sz="2700" dirty="0"/>
              <a:t> </a:t>
            </a:r>
            <a:r>
              <a:rPr lang="en-US" sz="2700" dirty="0" err="1"/>
              <a:t>số</a:t>
            </a:r>
            <a:r>
              <a:rPr lang="en-US" sz="2700" dirty="0"/>
              <a:t> </a:t>
            </a:r>
            <a:r>
              <a:rPr lang="en-US" sz="2700" dirty="0" err="1"/>
              <a:t>cặp</a:t>
            </a:r>
            <a:r>
              <a:rPr lang="en-US" sz="2700" dirty="0"/>
              <a:t> electron </a:t>
            </a:r>
            <a:r>
              <a:rPr lang="en-US" sz="2700" dirty="0" err="1"/>
              <a:t>chung</a:t>
            </a:r>
            <a:r>
              <a:rPr lang="en-US" sz="2700" dirty="0"/>
              <a:t> </a:t>
            </a:r>
            <a:r>
              <a:rPr lang="en-US" sz="2700" dirty="0" err="1"/>
              <a:t>là</a:t>
            </a:r>
            <a:r>
              <a:rPr lang="en-US" sz="2700" dirty="0"/>
              <a:t>: </a:t>
            </a:r>
          </a:p>
          <a:p>
            <a:r>
              <a:rPr lang="en-US" sz="2700" dirty="0"/>
              <a:t>A. 1.			B. 2.			C. 3.			D. 4.</a:t>
            </a:r>
          </a:p>
        </p:txBody>
      </p:sp>
      <p:pic>
        <p:nvPicPr>
          <p:cNvPr id="17" name="Tao do 4"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732" y="3883820"/>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ao xanh 4"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9208295"/>
            <a:ext cx="888207"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436083" y="1345841"/>
            <a:ext cx="62460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4: </a:t>
            </a:r>
            <a:r>
              <a:rPr lang="en-US" sz="2700" dirty="0" err="1"/>
              <a:t>Đồng</a:t>
            </a:r>
            <a:r>
              <a:rPr lang="en-US" sz="2700" dirty="0"/>
              <a:t> </a:t>
            </a:r>
            <a:r>
              <a:rPr lang="en-US" sz="2700" dirty="0" err="1"/>
              <a:t>phân</a:t>
            </a:r>
            <a:r>
              <a:rPr lang="en-US" sz="2700" dirty="0"/>
              <a:t> </a:t>
            </a:r>
            <a:r>
              <a:rPr lang="en-US" sz="2700" dirty="0" err="1"/>
              <a:t>hình</a:t>
            </a:r>
            <a:r>
              <a:rPr lang="en-US" sz="2700" dirty="0"/>
              <a:t> </a:t>
            </a:r>
            <a:r>
              <a:rPr lang="en-US" sz="2700" dirty="0" err="1"/>
              <a:t>học</a:t>
            </a:r>
            <a:r>
              <a:rPr lang="en-US" sz="2700" dirty="0"/>
              <a:t> </a:t>
            </a:r>
            <a:r>
              <a:rPr lang="en-US" sz="2700" dirty="0" err="1"/>
              <a:t>của</a:t>
            </a:r>
            <a:r>
              <a:rPr lang="en-US" sz="2700" dirty="0"/>
              <a:t> </a:t>
            </a:r>
            <a:r>
              <a:rPr lang="en-US" sz="2700" dirty="0" err="1"/>
              <a:t>chất</a:t>
            </a:r>
            <a:r>
              <a:rPr lang="en-US" sz="2700" dirty="0"/>
              <a:t> </a:t>
            </a:r>
            <a:r>
              <a:rPr lang="en-US" sz="2700" dirty="0" err="1"/>
              <a:t>nào</a:t>
            </a:r>
            <a:r>
              <a:rPr lang="en-US" sz="2700" dirty="0"/>
              <a:t> </a:t>
            </a:r>
            <a:r>
              <a:rPr lang="en-US" sz="2700" dirty="0" err="1"/>
              <a:t>sau</a:t>
            </a:r>
            <a:r>
              <a:rPr lang="en-US" sz="2700" dirty="0"/>
              <a:t> </a:t>
            </a:r>
            <a:r>
              <a:rPr lang="en-US" sz="2700" dirty="0" err="1"/>
              <a:t>đây</a:t>
            </a:r>
            <a:r>
              <a:rPr lang="en-US" sz="2700" dirty="0"/>
              <a:t> </a:t>
            </a:r>
            <a:r>
              <a:rPr lang="en-US" sz="2700" dirty="0" err="1"/>
              <a:t>có</a:t>
            </a:r>
            <a:r>
              <a:rPr lang="en-US" sz="2700" dirty="0"/>
              <a:t> </a:t>
            </a:r>
            <a:r>
              <a:rPr lang="en-US" sz="2700" dirty="0" err="1"/>
              <a:t>cấu</a:t>
            </a:r>
            <a:r>
              <a:rPr lang="en-US" sz="2700" dirty="0"/>
              <a:t> </a:t>
            </a:r>
            <a:r>
              <a:rPr lang="en-US" sz="2700" dirty="0" err="1"/>
              <a:t>trúc</a:t>
            </a:r>
            <a:r>
              <a:rPr lang="en-US" sz="2700" dirty="0"/>
              <a:t> </a:t>
            </a:r>
            <a:r>
              <a:rPr lang="en-US" sz="2700" dirty="0" err="1"/>
              <a:t>thẳng</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SO</a:t>
            </a:r>
            <a:r>
              <a:rPr lang="en-US" sz="2700" baseline="-25000" dirty="0"/>
              <a:t>4</a:t>
            </a:r>
            <a:r>
              <a:rPr lang="en-US" sz="2700" baseline="30000" dirty="0"/>
              <a:t>2-</a:t>
            </a:r>
            <a:r>
              <a:rPr lang="en-US" sz="2700" baseline="-25000" dirty="0"/>
              <a:t>.</a:t>
            </a:r>
            <a:endParaRPr lang="en-US" sz="2700" dirty="0"/>
          </a:p>
        </p:txBody>
      </p:sp>
      <p:sp>
        <p:nvSpPr>
          <p:cNvPr id="7" name="TextBox 6"/>
          <p:cNvSpPr txBox="1">
            <a:spLocks noChangeArrowheads="1"/>
          </p:cNvSpPr>
          <p:nvPr/>
        </p:nvSpPr>
        <p:spPr bwMode="auto">
          <a:xfrm>
            <a:off x="2354367" y="1382018"/>
            <a:ext cx="70104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5: </a:t>
            </a:r>
            <a:r>
              <a:rPr lang="en-US" sz="2700" dirty="0" err="1"/>
              <a:t>Công</a:t>
            </a:r>
            <a:r>
              <a:rPr lang="en-US" sz="2700" dirty="0"/>
              <a:t> </a:t>
            </a:r>
            <a:r>
              <a:rPr lang="en-US" sz="2700" dirty="0" err="1"/>
              <a:t>thức</a:t>
            </a:r>
            <a:r>
              <a:rPr lang="en-US" sz="2700" dirty="0"/>
              <a:t> VSEPR </a:t>
            </a:r>
            <a:r>
              <a:rPr lang="en-US" sz="2700" dirty="0" err="1"/>
              <a:t>có</a:t>
            </a:r>
            <a:r>
              <a:rPr lang="en-US" sz="2700" dirty="0"/>
              <a:t> </a:t>
            </a:r>
            <a:r>
              <a:rPr lang="en-US" sz="2700" dirty="0" err="1"/>
              <a:t>dạng</a:t>
            </a:r>
            <a:r>
              <a:rPr lang="en-US" sz="2700" dirty="0"/>
              <a:t> </a:t>
            </a:r>
            <a:r>
              <a:rPr lang="en-US" sz="2700" dirty="0" err="1"/>
              <a:t>AX</a:t>
            </a:r>
            <a:r>
              <a:rPr lang="en-US" sz="2700" baseline="-25000" dirty="0" err="1"/>
              <a:t>n</a:t>
            </a:r>
            <a:r>
              <a:rPr lang="en-US" sz="2700" dirty="0" err="1"/>
              <a:t>E</a:t>
            </a:r>
            <a:r>
              <a:rPr lang="en-US" sz="2700" baseline="-25000" dirty="0" err="1"/>
              <a:t>m</a:t>
            </a:r>
            <a:r>
              <a:rPr lang="en-US" sz="2700" dirty="0"/>
              <a:t> </a:t>
            </a:r>
            <a:r>
              <a:rPr lang="en-US" sz="2700" dirty="0" err="1"/>
              <a:t>thì</a:t>
            </a:r>
            <a:r>
              <a:rPr lang="en-US" sz="2700" dirty="0"/>
              <a:t> </a:t>
            </a:r>
            <a:r>
              <a:rPr lang="en-US" sz="2700" dirty="0" err="1"/>
              <a:t>tổng</a:t>
            </a:r>
            <a:r>
              <a:rPr lang="en-US" sz="2700" dirty="0"/>
              <a:t> </a:t>
            </a:r>
            <a:r>
              <a:rPr lang="en-US" sz="2700" dirty="0" err="1"/>
              <a:t>số</a:t>
            </a:r>
            <a:r>
              <a:rPr lang="en-US" sz="2700" dirty="0"/>
              <a:t> m + n = 2 </a:t>
            </a:r>
            <a:r>
              <a:rPr lang="en-US" sz="2700" dirty="0" err="1"/>
              <a:t>là</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a:t>
            </a:r>
            <a:r>
              <a:rPr lang="en-US" sz="2700" dirty="0" err="1"/>
              <a:t>nào</a:t>
            </a:r>
            <a:r>
              <a:rPr lang="en-US" sz="2700" dirty="0"/>
              <a:t> </a:t>
            </a:r>
            <a:r>
              <a:rPr lang="en-US" sz="2700" dirty="0" err="1"/>
              <a:t>dưới</a:t>
            </a:r>
            <a:r>
              <a:rPr lang="en-US" sz="2700" dirty="0"/>
              <a:t> </a:t>
            </a:r>
            <a:r>
              <a:rPr lang="en-US" sz="2700" dirty="0" err="1"/>
              <a:t>đây</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H</a:t>
            </a:r>
            <a:r>
              <a:rPr lang="en-US" sz="2700" baseline="-25000" dirty="0"/>
              <a:t>2</a:t>
            </a:r>
            <a:r>
              <a:rPr lang="en-US" sz="2700" dirty="0"/>
              <a:t>O.</a:t>
            </a:r>
          </a:p>
        </p:txBody>
      </p:sp>
      <p:pic>
        <p:nvPicPr>
          <p:cNvPr id="19" name="Tao do 5"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648075"/>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ao xanh 5"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870" y="9208295"/>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ao do 6"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882" y="4426745"/>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Tao xanh 6"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933" y="9280484"/>
            <a:ext cx="8905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03346" y="1353092"/>
            <a:ext cx="86391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6: </a:t>
            </a:r>
            <a:r>
              <a:rPr lang="en-US" sz="2700" dirty="0"/>
              <a:t>Lai </a:t>
            </a:r>
            <a:r>
              <a:rPr lang="en-US" sz="2700" dirty="0" err="1"/>
              <a:t>hóa</a:t>
            </a:r>
            <a:r>
              <a:rPr lang="en-US" sz="2700" dirty="0"/>
              <a:t> </a:t>
            </a:r>
            <a:r>
              <a:rPr lang="en-US" sz="2700" dirty="0" err="1"/>
              <a:t>sp</a:t>
            </a:r>
            <a:r>
              <a:rPr lang="en-US" sz="2700" dirty="0"/>
              <a:t> </a:t>
            </a:r>
            <a:r>
              <a:rPr lang="en-US" sz="2700" dirty="0" err="1"/>
              <a:t>được</a:t>
            </a:r>
            <a:r>
              <a:rPr lang="en-US" sz="2700" dirty="0"/>
              <a:t> </a:t>
            </a:r>
            <a:r>
              <a:rPr lang="en-US" sz="2700" dirty="0" err="1"/>
              <a:t>tạo</a:t>
            </a:r>
            <a:r>
              <a:rPr lang="en-US" sz="2700" dirty="0"/>
              <a:t> </a:t>
            </a:r>
            <a:r>
              <a:rPr lang="en-US" sz="2700" dirty="0" err="1"/>
              <a:t>ra</a:t>
            </a:r>
            <a:r>
              <a:rPr lang="en-US" sz="2700" dirty="0"/>
              <a:t> </a:t>
            </a:r>
            <a:r>
              <a:rPr lang="en-US" sz="2700" dirty="0" err="1"/>
              <a:t>từ</a:t>
            </a:r>
            <a:endParaRPr lang="en-US" sz="2700" dirty="0"/>
          </a:p>
          <a:p>
            <a:pPr marL="514350" indent="-514350">
              <a:buAutoNum type="alphaUcPeriod"/>
            </a:pPr>
            <a:r>
              <a:rPr lang="en-US" sz="2700" dirty="0"/>
              <a:t>1AO s </a:t>
            </a:r>
            <a:r>
              <a:rPr lang="en-US" sz="2700" dirty="0" err="1"/>
              <a:t>và</a:t>
            </a:r>
            <a:r>
              <a:rPr lang="en-US" sz="2700" dirty="0"/>
              <a:t> 1AOp.  	B. 1AO s </a:t>
            </a:r>
            <a:r>
              <a:rPr lang="en-US" sz="2700" dirty="0" err="1"/>
              <a:t>và</a:t>
            </a:r>
            <a:r>
              <a:rPr lang="en-US" sz="2700" dirty="0"/>
              <a:t> 2AOp.  </a:t>
            </a:r>
          </a:p>
          <a:p>
            <a:r>
              <a:rPr lang="en-US" sz="2700" dirty="0"/>
              <a:t>C. 1AO s </a:t>
            </a:r>
            <a:r>
              <a:rPr lang="en-US" sz="2700" dirty="0" err="1"/>
              <a:t>và</a:t>
            </a:r>
            <a:r>
              <a:rPr lang="en-US" sz="2700" dirty="0"/>
              <a:t> 3AOp.     	D. 1AO s </a:t>
            </a:r>
            <a:r>
              <a:rPr lang="en-US" sz="2700" dirty="0" err="1"/>
              <a:t>và</a:t>
            </a:r>
            <a:r>
              <a:rPr lang="en-US" sz="2700" dirty="0"/>
              <a:t> 1AOp </a:t>
            </a:r>
            <a:r>
              <a:rPr lang="en-US" sz="2700" dirty="0" err="1"/>
              <a:t>tạo</a:t>
            </a:r>
            <a:r>
              <a:rPr lang="en-US" sz="2700" dirty="0"/>
              <a:t> </a:t>
            </a:r>
            <a:r>
              <a:rPr lang="en-US" sz="2700" dirty="0" err="1"/>
              <a:t>ra</a:t>
            </a:r>
            <a:r>
              <a:rPr lang="en-US" sz="2700" dirty="0"/>
              <a:t> 3 AO sp.  </a:t>
            </a:r>
          </a:p>
        </p:txBody>
      </p:sp>
      <p:sp>
        <p:nvSpPr>
          <p:cNvPr id="9" name="TextBox 8"/>
          <p:cNvSpPr txBox="1">
            <a:spLocks noChangeArrowheads="1"/>
          </p:cNvSpPr>
          <p:nvPr/>
        </p:nvSpPr>
        <p:spPr bwMode="auto">
          <a:xfrm>
            <a:off x="2472307" y="1424880"/>
            <a:ext cx="639365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7: </a:t>
            </a:r>
            <a:r>
              <a:rPr lang="en-US" sz="2700" dirty="0" err="1"/>
              <a:t>Nếu</a:t>
            </a:r>
            <a:r>
              <a:rPr lang="en-US" sz="2700" dirty="0"/>
              <a:t> </a:t>
            </a:r>
            <a:r>
              <a:rPr lang="en-US" sz="2700" dirty="0" err="1"/>
              <a:t>tổng</a:t>
            </a:r>
            <a:r>
              <a:rPr lang="en-US" sz="2700" dirty="0"/>
              <a:t> </a:t>
            </a:r>
            <a:r>
              <a:rPr lang="en-US" sz="2700" dirty="0" err="1"/>
              <a:t>số</a:t>
            </a:r>
            <a:r>
              <a:rPr lang="en-US" sz="2700" dirty="0"/>
              <a:t> </a:t>
            </a:r>
            <a:r>
              <a:rPr lang="en-US" sz="2700" dirty="0" err="1"/>
              <a:t>các</a:t>
            </a:r>
            <a:r>
              <a:rPr lang="en-US" sz="2700" dirty="0"/>
              <a:t> AO </a:t>
            </a:r>
            <a:r>
              <a:rPr lang="en-US" sz="2700" dirty="0" err="1"/>
              <a:t>tham</a:t>
            </a:r>
            <a:r>
              <a:rPr lang="en-US" sz="2700" dirty="0"/>
              <a:t> </a:t>
            </a:r>
            <a:r>
              <a:rPr lang="en-US" sz="2700" dirty="0" err="1"/>
              <a:t>gia</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 3 </a:t>
            </a:r>
            <a:r>
              <a:rPr lang="en-US" sz="2700" dirty="0" err="1"/>
              <a:t>sẽ</a:t>
            </a:r>
            <a:r>
              <a:rPr lang="en-US" sz="2700" dirty="0"/>
              <a:t> </a:t>
            </a:r>
            <a:r>
              <a:rPr lang="en-US" sz="2700" dirty="0" err="1"/>
              <a:t>tạo</a:t>
            </a:r>
            <a:r>
              <a:rPr lang="en-US" sz="2700" dirty="0"/>
              <a:t> </a:t>
            </a:r>
            <a:r>
              <a:rPr lang="en-US" sz="2700" dirty="0" err="1"/>
              <a:t>ra</a:t>
            </a:r>
            <a:r>
              <a:rPr lang="en-US" sz="2700" dirty="0"/>
              <a:t> </a:t>
            </a:r>
            <a:r>
              <a:rPr lang="en-US" sz="2700" dirty="0" err="1"/>
              <a:t>số</a:t>
            </a:r>
            <a:r>
              <a:rPr lang="en-US" sz="2700" dirty="0"/>
              <a:t> AO </a:t>
            </a:r>
            <a:r>
              <a:rPr lang="en-US" sz="2700" dirty="0" err="1"/>
              <a:t>lai</a:t>
            </a:r>
            <a:r>
              <a:rPr lang="en-US" sz="2700" dirty="0"/>
              <a:t> </a:t>
            </a:r>
            <a:r>
              <a:rPr lang="en-US" sz="2700" dirty="0" err="1"/>
              <a:t>hóa</a:t>
            </a:r>
            <a:r>
              <a:rPr lang="en-US" sz="2700" dirty="0"/>
              <a:t> </a:t>
            </a:r>
            <a:r>
              <a:rPr lang="en-US" sz="2700" dirty="0" err="1"/>
              <a:t>là</a:t>
            </a:r>
            <a:r>
              <a:rPr lang="en-US" sz="2700" dirty="0"/>
              <a:t>: </a:t>
            </a:r>
          </a:p>
          <a:p>
            <a:r>
              <a:rPr lang="en-US" sz="2700" dirty="0"/>
              <a:t>A. 1.	B. 2.	C. 3.	D. 4.</a:t>
            </a:r>
          </a:p>
        </p:txBody>
      </p:sp>
      <p:pic>
        <p:nvPicPr>
          <p:cNvPr id="29" name="Tao do 7"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420" y="5117308"/>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Tao xanh 7"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888" y="9208295"/>
            <a:ext cx="888207"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307782" y="1336229"/>
            <a:ext cx="732757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8 : </a:t>
            </a:r>
            <a:r>
              <a:rPr lang="en-US" sz="2700" dirty="0" err="1"/>
              <a:t>Nguyên</a:t>
            </a:r>
            <a:r>
              <a:rPr lang="en-US" sz="2700" dirty="0"/>
              <a:t> </a:t>
            </a:r>
            <a:r>
              <a:rPr lang="en-US" sz="2700" dirty="0" err="1"/>
              <a:t>tử</a:t>
            </a:r>
            <a:r>
              <a:rPr lang="en-US" sz="2700" dirty="0"/>
              <a:t> C </a:t>
            </a:r>
            <a:r>
              <a:rPr lang="en-US" sz="2700" dirty="0" err="1"/>
              <a:t>trong</a:t>
            </a:r>
            <a:r>
              <a:rPr lang="en-US" sz="2700" dirty="0"/>
              <a:t> CO</a:t>
            </a:r>
            <a:r>
              <a:rPr lang="en-US" sz="2700" baseline="-25000" dirty="0"/>
              <a:t>2</a:t>
            </a:r>
            <a:r>
              <a:rPr lang="en-US" sz="2700" dirty="0"/>
              <a:t> ở </a:t>
            </a:r>
            <a:r>
              <a:rPr lang="en-US" sz="2700" dirty="0" err="1"/>
              <a:t>trạng</a:t>
            </a:r>
            <a:r>
              <a:rPr lang="en-US" sz="2700" dirty="0"/>
              <a:t> </a:t>
            </a:r>
            <a:r>
              <a:rPr lang="en-US" sz="2700" dirty="0" err="1"/>
              <a:t>thái</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a:t>
            </a:r>
          </a:p>
          <a:p>
            <a:r>
              <a:rPr lang="en-US" sz="2700" dirty="0"/>
              <a:t>A. sp.	B. sp</a:t>
            </a:r>
            <a:r>
              <a:rPr lang="en-US" sz="2700" baseline="30000" dirty="0"/>
              <a:t>2.</a:t>
            </a:r>
            <a:r>
              <a:rPr lang="en-US" sz="2700" dirty="0"/>
              <a:t>	C. sp</a:t>
            </a:r>
            <a:r>
              <a:rPr lang="en-US" sz="2700" baseline="30000" dirty="0"/>
              <a:t>3.</a:t>
            </a:r>
            <a:r>
              <a:rPr lang="en-US" sz="2700" dirty="0"/>
              <a:t>	D. </a:t>
            </a:r>
            <a:r>
              <a:rPr lang="en-US" sz="2700" dirty="0" err="1"/>
              <a:t>không</a:t>
            </a:r>
            <a:r>
              <a:rPr lang="en-US" sz="2700" dirty="0"/>
              <a:t> </a:t>
            </a:r>
            <a:r>
              <a:rPr lang="en-US" sz="2700" dirty="0" err="1"/>
              <a:t>lai</a:t>
            </a:r>
            <a:r>
              <a:rPr lang="en-US" sz="2700" dirty="0"/>
              <a:t> </a:t>
            </a:r>
            <a:r>
              <a:rPr lang="en-US" sz="2700" dirty="0" err="1"/>
              <a:t>hóa</a:t>
            </a:r>
            <a:r>
              <a:rPr lang="en-US" sz="2700" dirty="0"/>
              <a:t>.</a:t>
            </a:r>
          </a:p>
        </p:txBody>
      </p:sp>
      <p:pic>
        <p:nvPicPr>
          <p:cNvPr id="31" name="Tao do 8"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164" y="5265094"/>
            <a:ext cx="88820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Tao xanh 8"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320" y="9208295"/>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149674" y="1746092"/>
            <a:ext cx="82879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9: </a:t>
            </a:r>
            <a:r>
              <a:rPr lang="en-US" sz="2700" dirty="0" err="1"/>
              <a:t>Nguyên</a:t>
            </a:r>
            <a:r>
              <a:rPr lang="en-US" sz="2700" dirty="0"/>
              <a:t> </a:t>
            </a:r>
            <a:r>
              <a:rPr lang="en-US" sz="2700" dirty="0" err="1"/>
              <a:t>tử</a:t>
            </a:r>
            <a:r>
              <a:rPr lang="en-US" sz="2700" dirty="0"/>
              <a:t> N </a:t>
            </a:r>
            <a:r>
              <a:rPr lang="en-US" sz="2700" dirty="0" err="1"/>
              <a:t>trong</a:t>
            </a:r>
            <a:r>
              <a:rPr lang="en-US" sz="2700" dirty="0"/>
              <a:t> NH</a:t>
            </a:r>
            <a:r>
              <a:rPr lang="en-US" sz="2700" baseline="-25000" dirty="0"/>
              <a:t>3 </a:t>
            </a:r>
            <a:r>
              <a:rPr lang="en-US" sz="2700" dirty="0"/>
              <a:t>ở </a:t>
            </a:r>
            <a:r>
              <a:rPr lang="en-US" sz="2700" dirty="0" err="1"/>
              <a:t>trạng</a:t>
            </a:r>
            <a:r>
              <a:rPr lang="en-US" sz="2700" dirty="0"/>
              <a:t> </a:t>
            </a:r>
            <a:r>
              <a:rPr lang="en-US" sz="2700" dirty="0" err="1"/>
              <a:t>thái</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a:t>
            </a:r>
          </a:p>
          <a:p>
            <a:r>
              <a:rPr lang="en-US" sz="2700" dirty="0"/>
              <a:t>A. sp.	B. sp</a:t>
            </a:r>
            <a:r>
              <a:rPr lang="en-US" sz="2700" baseline="30000" dirty="0"/>
              <a:t>2.</a:t>
            </a:r>
            <a:r>
              <a:rPr lang="en-US" sz="2700" dirty="0"/>
              <a:t>.	C. sp.</a:t>
            </a:r>
            <a:r>
              <a:rPr lang="en-US" sz="2700" baseline="30000" dirty="0"/>
              <a:t>3</a:t>
            </a:r>
            <a:r>
              <a:rPr lang="en-US" sz="2700" dirty="0"/>
              <a:t>	D. </a:t>
            </a:r>
            <a:r>
              <a:rPr lang="en-US" sz="2700" dirty="0" err="1"/>
              <a:t>không</a:t>
            </a:r>
            <a:r>
              <a:rPr lang="en-US" sz="2700" dirty="0"/>
              <a:t> </a:t>
            </a:r>
            <a:r>
              <a:rPr lang="en-US" sz="2700" dirty="0" err="1"/>
              <a:t>lai</a:t>
            </a:r>
            <a:r>
              <a:rPr lang="en-US" sz="2700" dirty="0"/>
              <a:t> </a:t>
            </a:r>
            <a:r>
              <a:rPr lang="en-US" sz="2700" dirty="0" err="1"/>
              <a:t>hóa</a:t>
            </a:r>
            <a:r>
              <a:rPr lang="en-US" sz="2700" dirty="0"/>
              <a:t>.</a:t>
            </a:r>
          </a:p>
        </p:txBody>
      </p:sp>
      <p:pic>
        <p:nvPicPr>
          <p:cNvPr id="33" name="Tao do 9"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820" y="5336383"/>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Tao xanh 9"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820" y="9272588"/>
            <a:ext cx="888206"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2463968" y="1595424"/>
            <a:ext cx="71676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a:t>
            </a:r>
            <a:r>
              <a:rPr lang="en-US" sz="2700" dirty="0"/>
              <a:t>10. </a:t>
            </a:r>
            <a:r>
              <a:rPr lang="en-US" sz="2700" dirty="0" err="1"/>
              <a:t>Phân</a:t>
            </a:r>
            <a:r>
              <a:rPr lang="en-US" sz="2700" dirty="0"/>
              <a:t> </a:t>
            </a:r>
            <a:r>
              <a:rPr lang="en-US" sz="2700" dirty="0" err="1"/>
              <a:t>tử</a:t>
            </a:r>
            <a:r>
              <a:rPr lang="en-US" sz="2700" dirty="0"/>
              <a:t> </a:t>
            </a:r>
            <a:r>
              <a:rPr lang="en-US" sz="2700" dirty="0" err="1"/>
              <a:t>chất</a:t>
            </a:r>
            <a:r>
              <a:rPr lang="en-US" sz="2700" dirty="0"/>
              <a:t> </a:t>
            </a:r>
            <a:r>
              <a:rPr lang="en-US" sz="2700" dirty="0" err="1"/>
              <a:t>nào</a:t>
            </a:r>
            <a:r>
              <a:rPr lang="en-US" sz="2700" dirty="0"/>
              <a:t> </a:t>
            </a:r>
            <a:r>
              <a:rPr lang="en-US" sz="2700" dirty="0" err="1"/>
              <a:t>có</a:t>
            </a:r>
            <a:r>
              <a:rPr lang="en-US" sz="2700" dirty="0"/>
              <a:t> </a:t>
            </a:r>
            <a:r>
              <a:rPr lang="en-US" sz="2700" dirty="0" err="1"/>
              <a:t>lai</a:t>
            </a:r>
            <a:r>
              <a:rPr lang="en-US" sz="2700" dirty="0"/>
              <a:t> </a:t>
            </a:r>
            <a:r>
              <a:rPr lang="en-US" sz="2700" dirty="0" err="1"/>
              <a:t>hóa</a:t>
            </a:r>
            <a:r>
              <a:rPr lang="en-US" sz="2700" dirty="0"/>
              <a:t> sp</a:t>
            </a:r>
            <a:r>
              <a:rPr lang="en-US" sz="2700" baseline="30000" dirty="0"/>
              <a:t>3</a:t>
            </a:r>
            <a:endParaRPr lang="en-US" sz="2700" dirty="0"/>
          </a:p>
          <a:p>
            <a:r>
              <a:rPr lang="en-US" sz="2700" dirty="0"/>
              <a:t>A. CO</a:t>
            </a:r>
            <a:r>
              <a:rPr lang="en-US" sz="2700" baseline="-25000" dirty="0"/>
              <a:t>2.	      </a:t>
            </a:r>
            <a:r>
              <a:rPr lang="en-US" sz="2700" dirty="0"/>
              <a:t>B. SO</a:t>
            </a:r>
            <a:r>
              <a:rPr lang="en-US" sz="2700" baseline="-25000" dirty="0"/>
              <a:t>2.</a:t>
            </a:r>
            <a:r>
              <a:rPr lang="en-US" sz="2700" dirty="0"/>
              <a:t>	        C. CH</a:t>
            </a:r>
            <a:r>
              <a:rPr lang="en-US" sz="2700" baseline="-25000" dirty="0"/>
              <a:t>4.</a:t>
            </a:r>
            <a:r>
              <a:rPr lang="en-US" sz="2700" dirty="0"/>
              <a:t>	D. H.</a:t>
            </a:r>
            <a:r>
              <a:rPr lang="en-US" sz="2700" baseline="-25000" dirty="0"/>
              <a:t>2</a:t>
            </a:r>
            <a:r>
              <a:rPr lang="en-US" sz="2700" dirty="0"/>
              <a:t>O</a:t>
            </a:r>
          </a:p>
        </p:txBody>
      </p:sp>
      <p:pic>
        <p:nvPicPr>
          <p:cNvPr id="35" name="Tao do 10"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645" y="5293520"/>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Tao xanh 10"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9165432"/>
            <a:ext cx="88820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Táo xanh 11" descr="C:\Users\ADMIN\Pictures\Táo xanh 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8300" y="51173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Táo xanh 12" descr="C:\Users\ADMIN\Pictures\Táo xanh 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8907" y="3805238"/>
            <a:ext cx="10191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Táo đỏ 11" descr="C:\Users\ADMIN\Pictures\Táo đỏ 1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300" y="91059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9258300" y="1050827"/>
            <a:ext cx="6743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1: </a:t>
            </a:r>
            <a:r>
              <a:rPr lang="en-US" sz="2700" dirty="0"/>
              <a:t>SO</a:t>
            </a:r>
            <a:r>
              <a:rPr lang="en-US" sz="2700" baseline="-25000" dirty="0"/>
              <a:t>2</a:t>
            </a:r>
            <a:r>
              <a:rPr lang="en-US" sz="2700" dirty="0"/>
              <a:t> </a:t>
            </a:r>
            <a:r>
              <a:rPr lang="en-US" sz="2700" dirty="0" err="1"/>
              <a:t>có</a:t>
            </a:r>
            <a:r>
              <a:rPr lang="en-US" sz="2700" dirty="0"/>
              <a:t> </a:t>
            </a:r>
            <a:r>
              <a:rPr lang="en-US" sz="2700" dirty="0" err="1"/>
              <a:t>công</a:t>
            </a:r>
            <a:r>
              <a:rPr lang="en-US" sz="2700" dirty="0"/>
              <a:t> </a:t>
            </a:r>
            <a:r>
              <a:rPr lang="en-US" sz="2700" dirty="0" err="1"/>
              <a:t>thức</a:t>
            </a:r>
            <a:r>
              <a:rPr lang="en-US" sz="2700" dirty="0"/>
              <a:t> VSEPR </a:t>
            </a:r>
            <a:r>
              <a:rPr lang="en-US" sz="2700" dirty="0" err="1"/>
              <a:t>là</a:t>
            </a:r>
            <a:r>
              <a:rPr lang="en-US" sz="2700" dirty="0"/>
              <a:t>:</a:t>
            </a:r>
          </a:p>
          <a:p>
            <a:r>
              <a:rPr lang="en-US" sz="2700" dirty="0"/>
              <a:t>A. AX</a:t>
            </a:r>
            <a:r>
              <a:rPr lang="en-US" sz="2700" baseline="-25000" dirty="0"/>
              <a:t>2</a:t>
            </a:r>
            <a:r>
              <a:rPr lang="en-US" sz="2700" dirty="0"/>
              <a:t>E</a:t>
            </a:r>
            <a:r>
              <a:rPr lang="en-US" sz="2700" baseline="-25000" dirty="0"/>
              <a:t>2.	</a:t>
            </a:r>
            <a:r>
              <a:rPr lang="en-US" sz="2700" dirty="0"/>
              <a:t>B. AX</a:t>
            </a:r>
            <a:r>
              <a:rPr lang="en-US" sz="2700" baseline="-25000" dirty="0"/>
              <a:t>2</a:t>
            </a:r>
            <a:r>
              <a:rPr lang="en-US" sz="2700" dirty="0"/>
              <a:t>E.	C. AX</a:t>
            </a:r>
            <a:r>
              <a:rPr lang="en-US" sz="2700" baseline="-25000" dirty="0"/>
              <a:t>3</a:t>
            </a:r>
            <a:r>
              <a:rPr lang="en-US" sz="2700" dirty="0"/>
              <a:t>E.	D. AX</a:t>
            </a:r>
            <a:r>
              <a:rPr lang="en-US" sz="2700" baseline="-25000" dirty="0"/>
              <a:t>4.</a:t>
            </a:r>
            <a:endParaRPr lang="en-US" sz="2700" dirty="0"/>
          </a:p>
        </p:txBody>
      </p:sp>
      <p:pic>
        <p:nvPicPr>
          <p:cNvPr id="1029" name="Táo đỏ 12" descr="C:\Users\ADMIN\Pictures\Táo đỏ 1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300"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9292829" y="1109402"/>
            <a:ext cx="65151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2: </a:t>
            </a:r>
            <a:r>
              <a:rPr lang="en-US" sz="2700" dirty="0" err="1"/>
              <a:t>Phân</a:t>
            </a:r>
            <a:r>
              <a:rPr lang="en-US" sz="2700" dirty="0"/>
              <a:t> </a:t>
            </a:r>
            <a:r>
              <a:rPr lang="en-US" sz="2700" dirty="0" err="1"/>
              <a:t>tử</a:t>
            </a:r>
            <a:r>
              <a:rPr lang="en-US" sz="2700" dirty="0"/>
              <a:t> CO</a:t>
            </a:r>
            <a:r>
              <a:rPr lang="en-US" sz="2700" baseline="-25000" dirty="0"/>
              <a:t>2</a:t>
            </a:r>
            <a:r>
              <a:rPr lang="en-US" sz="2700" dirty="0"/>
              <a:t> </a:t>
            </a:r>
            <a:r>
              <a:rPr lang="en-US" sz="2700" dirty="0" err="1"/>
              <a:t>có</a:t>
            </a:r>
            <a:r>
              <a:rPr lang="en-US" sz="2700" dirty="0"/>
              <a:t> </a:t>
            </a:r>
            <a:r>
              <a:rPr lang="en-US" sz="2700" dirty="0" err="1"/>
              <a:t>số</a:t>
            </a:r>
            <a:r>
              <a:rPr lang="en-US" sz="2700" dirty="0"/>
              <a:t> </a:t>
            </a:r>
            <a:r>
              <a:rPr lang="en-US" sz="2700" dirty="0" err="1"/>
              <a:t>cặp</a:t>
            </a:r>
            <a:r>
              <a:rPr lang="en-US" sz="2700" dirty="0"/>
              <a:t> e </a:t>
            </a:r>
            <a:r>
              <a:rPr lang="en-US" sz="2700" dirty="0" err="1"/>
              <a:t>riêng</a:t>
            </a:r>
            <a:r>
              <a:rPr lang="en-US" sz="2700" dirty="0"/>
              <a:t> ở </a:t>
            </a:r>
            <a:r>
              <a:rPr lang="en-US" sz="2700" dirty="0" err="1"/>
              <a:t>nguyên</a:t>
            </a:r>
            <a:r>
              <a:rPr lang="en-US" sz="2700" dirty="0"/>
              <a:t> </a:t>
            </a:r>
            <a:r>
              <a:rPr lang="en-US" sz="2700" dirty="0" err="1"/>
              <a:t>tử</a:t>
            </a:r>
            <a:r>
              <a:rPr lang="en-US" sz="2700" dirty="0"/>
              <a:t> </a:t>
            </a:r>
            <a:r>
              <a:rPr lang="en-US" sz="2700" dirty="0" err="1"/>
              <a:t>trung</a:t>
            </a:r>
            <a:r>
              <a:rPr lang="en-US" sz="2700" dirty="0"/>
              <a:t> </a:t>
            </a:r>
            <a:r>
              <a:rPr lang="en-US" sz="2700" dirty="0" err="1"/>
              <a:t>tâm</a:t>
            </a:r>
            <a:r>
              <a:rPr lang="en-US" sz="2700" dirty="0"/>
              <a:t> (m) </a:t>
            </a:r>
            <a:r>
              <a:rPr lang="en-US" sz="2700" dirty="0" err="1"/>
              <a:t>là</a:t>
            </a:r>
            <a:r>
              <a:rPr lang="en-US" sz="2700" dirty="0"/>
              <a:t>:</a:t>
            </a:r>
          </a:p>
          <a:p>
            <a:r>
              <a:rPr lang="en-US" sz="2700" dirty="0"/>
              <a:t>A. 0.	B. 2.	C. 3.	D. 4.</a:t>
            </a:r>
          </a:p>
        </p:txBody>
      </p:sp>
      <p:sp>
        <p:nvSpPr>
          <p:cNvPr id="37" name="TextBox 36"/>
          <p:cNvSpPr txBox="1">
            <a:spLocks noChangeArrowheads="1"/>
          </p:cNvSpPr>
          <p:nvPr/>
        </p:nvSpPr>
        <p:spPr bwMode="auto">
          <a:xfrm>
            <a:off x="9207103" y="1150655"/>
            <a:ext cx="72938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3: </a:t>
            </a:r>
            <a:r>
              <a:rPr lang="en-US" sz="2700" dirty="0" err="1"/>
              <a:t>Phân</a:t>
            </a:r>
            <a:r>
              <a:rPr lang="en-US" sz="2700" dirty="0"/>
              <a:t> </a:t>
            </a:r>
            <a:r>
              <a:rPr lang="en-US" sz="2700" dirty="0" err="1"/>
              <a:t>tử</a:t>
            </a:r>
            <a:r>
              <a:rPr lang="en-US" sz="2700" dirty="0"/>
              <a:t> H</a:t>
            </a:r>
            <a:r>
              <a:rPr lang="en-US" sz="2700" baseline="-25000" dirty="0"/>
              <a:t>2</a:t>
            </a:r>
            <a:r>
              <a:rPr lang="en-US" sz="2700" dirty="0"/>
              <a:t>O </a:t>
            </a:r>
            <a:r>
              <a:rPr lang="en-US" sz="2700" dirty="0" err="1"/>
              <a:t>có</a:t>
            </a:r>
            <a:r>
              <a:rPr lang="en-US" sz="2700" dirty="0"/>
              <a:t> </a:t>
            </a:r>
            <a:r>
              <a:rPr lang="en-US" sz="2700" dirty="0" err="1"/>
              <a:t>số</a:t>
            </a:r>
            <a:r>
              <a:rPr lang="en-US" sz="2700" dirty="0"/>
              <a:t> </a:t>
            </a:r>
            <a:r>
              <a:rPr lang="en-US" sz="2700" dirty="0" err="1"/>
              <a:t>cặp</a:t>
            </a:r>
            <a:r>
              <a:rPr lang="en-US" sz="2700" dirty="0"/>
              <a:t> electron </a:t>
            </a:r>
            <a:r>
              <a:rPr lang="en-US" sz="2700" dirty="0" err="1"/>
              <a:t>chung</a:t>
            </a:r>
            <a:r>
              <a:rPr lang="en-US" sz="2700" dirty="0"/>
              <a:t> </a:t>
            </a:r>
            <a:r>
              <a:rPr lang="en-US" sz="2700" dirty="0" err="1"/>
              <a:t>là</a:t>
            </a:r>
            <a:r>
              <a:rPr lang="en-US" sz="2700" dirty="0"/>
              <a:t>: </a:t>
            </a:r>
          </a:p>
          <a:p>
            <a:r>
              <a:rPr lang="en-US" sz="2700" dirty="0"/>
              <a:t>A. 1.			B. 2.			C. 3.			D. 4.</a:t>
            </a:r>
          </a:p>
        </p:txBody>
      </p:sp>
      <p:pic>
        <p:nvPicPr>
          <p:cNvPr id="1030" name="Táo xanh 13" descr="C:\Users\ADMIN\Pictures\Táo xanh 1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0495" y="3267076"/>
            <a:ext cx="952500" cy="115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Táo đỏ 13" descr="C:\Users\ADMIN\Pictures\Táo đỏ 1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8588"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9270868" y="1182932"/>
            <a:ext cx="71961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4: </a:t>
            </a:r>
            <a:r>
              <a:rPr lang="en-US" sz="2700" dirty="0" err="1"/>
              <a:t>Công</a:t>
            </a:r>
            <a:r>
              <a:rPr lang="en-US" sz="2700" dirty="0"/>
              <a:t> </a:t>
            </a:r>
            <a:r>
              <a:rPr lang="en-US" sz="2700" dirty="0" err="1"/>
              <a:t>thức</a:t>
            </a:r>
            <a:r>
              <a:rPr lang="en-US" sz="2700" dirty="0"/>
              <a:t> </a:t>
            </a:r>
            <a:r>
              <a:rPr lang="en-US" sz="2700" dirty="0" err="1"/>
              <a:t>lewis</a:t>
            </a:r>
            <a:r>
              <a:rPr lang="en-US" sz="2700" dirty="0"/>
              <a:t> </a:t>
            </a:r>
            <a:r>
              <a:rPr lang="en-US" sz="2700" dirty="0" err="1"/>
              <a:t>của</a:t>
            </a:r>
            <a:r>
              <a:rPr lang="en-US" sz="2700" dirty="0"/>
              <a:t> </a:t>
            </a:r>
            <a:r>
              <a:rPr lang="en-US" sz="2700" dirty="0" err="1"/>
              <a:t>chất</a:t>
            </a:r>
            <a:r>
              <a:rPr lang="en-US" sz="2700" dirty="0"/>
              <a:t> </a:t>
            </a:r>
            <a:r>
              <a:rPr lang="en-US" sz="2700" dirty="0" err="1"/>
              <a:t>nào</a:t>
            </a:r>
            <a:r>
              <a:rPr lang="en-US" sz="2700" dirty="0"/>
              <a:t> </a:t>
            </a:r>
            <a:r>
              <a:rPr lang="en-US" sz="2700" dirty="0" err="1"/>
              <a:t>sau</a:t>
            </a:r>
            <a:r>
              <a:rPr lang="en-US" sz="2700" dirty="0"/>
              <a:t> </a:t>
            </a:r>
            <a:r>
              <a:rPr lang="en-US" sz="2700" dirty="0" err="1"/>
              <a:t>đây</a:t>
            </a:r>
            <a:r>
              <a:rPr lang="en-US" sz="2700" dirty="0"/>
              <a:t> </a:t>
            </a:r>
            <a:r>
              <a:rPr lang="en-US" sz="2700" dirty="0" err="1"/>
              <a:t>có</a:t>
            </a:r>
            <a:r>
              <a:rPr lang="en-US" sz="2700" dirty="0"/>
              <a:t> </a:t>
            </a:r>
            <a:r>
              <a:rPr lang="en-US" sz="2700" dirty="0" err="1"/>
              <a:t>cấu</a:t>
            </a:r>
            <a:r>
              <a:rPr lang="en-US" sz="2700" dirty="0"/>
              <a:t> </a:t>
            </a:r>
            <a:r>
              <a:rPr lang="en-US" sz="2700" dirty="0" err="1"/>
              <a:t>trúc</a:t>
            </a:r>
            <a:r>
              <a:rPr lang="en-US" sz="2700" dirty="0"/>
              <a:t> </a:t>
            </a:r>
            <a:r>
              <a:rPr lang="en-US" sz="2700" dirty="0" err="1"/>
              <a:t>góc</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SO</a:t>
            </a:r>
            <a:r>
              <a:rPr lang="en-US" sz="2700" baseline="-25000" dirty="0"/>
              <a:t>4</a:t>
            </a:r>
            <a:r>
              <a:rPr lang="en-US" sz="2700" baseline="30000" dirty="0"/>
              <a:t>2-</a:t>
            </a:r>
            <a:r>
              <a:rPr lang="en-US" sz="2700" dirty="0"/>
              <a:t>.</a:t>
            </a:r>
          </a:p>
        </p:txBody>
      </p:sp>
      <p:pic>
        <p:nvPicPr>
          <p:cNvPr id="1032" name="Táo đỏ 14" descr="C:\Users\ADMIN\Pictures\Táo đỏ 1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01600"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Táo xanh 14" descr="C:\Users\ADMIN\Pictures\Táo xanh 1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1120" y="40386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9258301" y="976132"/>
            <a:ext cx="72699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5: </a:t>
            </a:r>
            <a:r>
              <a:rPr lang="en-US" sz="2700" dirty="0" err="1"/>
              <a:t>Công</a:t>
            </a:r>
            <a:r>
              <a:rPr lang="en-US" sz="2700" dirty="0"/>
              <a:t> </a:t>
            </a:r>
            <a:r>
              <a:rPr lang="en-US" sz="2700" dirty="0" err="1"/>
              <a:t>thức</a:t>
            </a:r>
            <a:r>
              <a:rPr lang="en-US" sz="2700" dirty="0"/>
              <a:t> VSEPR </a:t>
            </a:r>
            <a:r>
              <a:rPr lang="en-US" sz="2700" dirty="0" err="1"/>
              <a:t>có</a:t>
            </a:r>
            <a:r>
              <a:rPr lang="en-US" sz="2700" dirty="0"/>
              <a:t> </a:t>
            </a:r>
            <a:r>
              <a:rPr lang="en-US" sz="2700" dirty="0" err="1"/>
              <a:t>dạng</a:t>
            </a:r>
            <a:r>
              <a:rPr lang="en-US" sz="2700" dirty="0"/>
              <a:t> </a:t>
            </a:r>
            <a:r>
              <a:rPr lang="en-US" sz="2700" dirty="0" err="1"/>
              <a:t>AX</a:t>
            </a:r>
            <a:r>
              <a:rPr lang="en-US" sz="2700" baseline="-25000" dirty="0" err="1"/>
              <a:t>n</a:t>
            </a:r>
            <a:r>
              <a:rPr lang="en-US" sz="2700" dirty="0" err="1"/>
              <a:t>E</a:t>
            </a:r>
            <a:r>
              <a:rPr lang="en-US" sz="2700" baseline="-25000" dirty="0" err="1"/>
              <a:t>m</a:t>
            </a:r>
            <a:r>
              <a:rPr lang="en-US" sz="2700" dirty="0"/>
              <a:t> </a:t>
            </a:r>
            <a:r>
              <a:rPr lang="en-US" sz="2700" dirty="0" err="1"/>
              <a:t>thì</a:t>
            </a:r>
            <a:r>
              <a:rPr lang="en-US" sz="2700" dirty="0"/>
              <a:t> </a:t>
            </a:r>
            <a:r>
              <a:rPr lang="en-US" sz="2700" dirty="0" err="1"/>
              <a:t>tổng</a:t>
            </a:r>
            <a:r>
              <a:rPr lang="en-US" sz="2700" dirty="0"/>
              <a:t> </a:t>
            </a:r>
            <a:r>
              <a:rPr lang="en-US" sz="2700" dirty="0" err="1"/>
              <a:t>số</a:t>
            </a:r>
            <a:r>
              <a:rPr lang="en-US" sz="2700" dirty="0"/>
              <a:t> m + n = 3 </a:t>
            </a:r>
            <a:r>
              <a:rPr lang="en-US" sz="2700" dirty="0" err="1"/>
              <a:t>là</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a:t>
            </a:r>
            <a:r>
              <a:rPr lang="en-US" sz="2700" dirty="0" err="1"/>
              <a:t>nào</a:t>
            </a:r>
            <a:r>
              <a:rPr lang="en-US" sz="2700" dirty="0"/>
              <a:t> </a:t>
            </a:r>
            <a:r>
              <a:rPr lang="en-US" sz="2700" dirty="0" err="1"/>
              <a:t>dưới</a:t>
            </a:r>
            <a:r>
              <a:rPr lang="en-US" sz="2700" dirty="0"/>
              <a:t> </a:t>
            </a:r>
            <a:r>
              <a:rPr lang="en-US" sz="2700" dirty="0" err="1"/>
              <a:t>đây</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H</a:t>
            </a:r>
            <a:r>
              <a:rPr lang="en-US" sz="2700" baseline="-25000" dirty="0"/>
              <a:t>2</a:t>
            </a:r>
            <a:r>
              <a:rPr lang="en-US" sz="2700" dirty="0"/>
              <a:t>O.</a:t>
            </a:r>
          </a:p>
        </p:txBody>
      </p:sp>
      <p:pic>
        <p:nvPicPr>
          <p:cNvPr id="1034" name="Táo xanh 15" descr="C:\Users\ADMIN\Pictures\Táo xanh 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82675" y="3876675"/>
            <a:ext cx="895350" cy="1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Táo đỏ 15" descr="C:\Users\ADMIN\Pictures\Táo đỏ 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87425" y="9070183"/>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8893031" y="4467227"/>
            <a:ext cx="7181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6: </a:t>
            </a:r>
          </a:p>
        </p:txBody>
      </p:sp>
      <p:pic>
        <p:nvPicPr>
          <p:cNvPr id="1036" name="Táo đỏ 16" descr="C:\Users\ADMIN\Pictures\Táo đỏ 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6100" y="90297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Táo xanh 16" descr="C:\Users\ADMIN\Pictures\Táo xanh 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6100" y="4814888"/>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8709112" y="6577775"/>
            <a:ext cx="67960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7: </a:t>
            </a:r>
          </a:p>
        </p:txBody>
      </p:sp>
      <p:pic>
        <p:nvPicPr>
          <p:cNvPr id="1038" name="Táo đỏ 17" descr="C:\Users\ADMIN\Pictures\Táo đỏ 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400"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Táo xanh 17" descr="C:\Users\ADMIN\Pictures\Táo xanh 1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2207" y="50411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8709111" y="7491951"/>
            <a:ext cx="76044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8: </a:t>
            </a:r>
            <a:r>
              <a:rPr lang="en-US" sz="2700" dirty="0" err="1"/>
              <a:t>Nguyên</a:t>
            </a:r>
            <a:r>
              <a:rPr lang="en-US" sz="2700" dirty="0"/>
              <a:t> </a:t>
            </a:r>
            <a:r>
              <a:rPr lang="en-US" sz="2700" dirty="0" err="1"/>
              <a:t>tử</a:t>
            </a:r>
            <a:r>
              <a:rPr lang="en-US" sz="2700" dirty="0"/>
              <a:t> S </a:t>
            </a:r>
            <a:r>
              <a:rPr lang="en-US" sz="2700" dirty="0" err="1"/>
              <a:t>trong</a:t>
            </a:r>
            <a:r>
              <a:rPr lang="en-US" sz="2700" dirty="0"/>
              <a:t> SO</a:t>
            </a:r>
            <a:r>
              <a:rPr lang="en-US" sz="2700" baseline="-25000" dirty="0"/>
              <a:t>2</a:t>
            </a:r>
            <a:r>
              <a:rPr lang="en-US" sz="2700" dirty="0"/>
              <a:t> ở </a:t>
            </a:r>
            <a:r>
              <a:rPr lang="en-US" sz="2700" dirty="0" err="1"/>
              <a:t>trạng</a:t>
            </a:r>
            <a:r>
              <a:rPr lang="en-US" sz="2700" dirty="0"/>
              <a:t> </a:t>
            </a:r>
            <a:r>
              <a:rPr lang="en-US" sz="2700" dirty="0" err="1"/>
              <a:t>thái</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a:t>
            </a:r>
          </a:p>
          <a:p>
            <a:r>
              <a:rPr lang="en-US" sz="2700" dirty="0"/>
              <a:t>A. sp.	B. sp</a:t>
            </a:r>
            <a:r>
              <a:rPr lang="en-US" sz="2700" baseline="30000" dirty="0"/>
              <a:t>2</a:t>
            </a:r>
            <a:r>
              <a:rPr lang="en-US" sz="2700" dirty="0"/>
              <a:t>.	C. sp</a:t>
            </a:r>
            <a:r>
              <a:rPr lang="en-US" sz="2700" baseline="30000" dirty="0"/>
              <a:t>3</a:t>
            </a:r>
            <a:r>
              <a:rPr lang="en-US" sz="2700" dirty="0"/>
              <a:t>.	D. </a:t>
            </a:r>
            <a:r>
              <a:rPr lang="en-US" sz="2700" dirty="0" err="1"/>
              <a:t>không</a:t>
            </a:r>
            <a:r>
              <a:rPr lang="en-US" sz="2700" dirty="0"/>
              <a:t> </a:t>
            </a:r>
            <a:r>
              <a:rPr lang="en-US" sz="2700" dirty="0" err="1"/>
              <a:t>lai</a:t>
            </a:r>
            <a:r>
              <a:rPr lang="en-US" sz="2700" dirty="0"/>
              <a:t> </a:t>
            </a:r>
            <a:r>
              <a:rPr lang="en-US" sz="2700" dirty="0" err="1"/>
              <a:t>hóa</a:t>
            </a:r>
            <a:r>
              <a:rPr lang="en-US" sz="2700" dirty="0"/>
              <a:t>.</a:t>
            </a:r>
          </a:p>
        </p:txBody>
      </p:sp>
      <p:pic>
        <p:nvPicPr>
          <p:cNvPr id="1040" name="Táo đỏ 18" descr="C:\Users\ADMIN\Pictures\Táo đỏ 1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782"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Táo xanh 18" descr="C:\Users\ADMIN\Pictures\Táo xanh 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7588" y="4898233"/>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Táo xanh 19" descr="C:\Users\ADMIN\Pictures\Táo xanh 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400" y="51173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Táo xanh 20" descr="C:\Users\ADMIN\Pictures\Táo xanh 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7400" y="52316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Táo đỏ 19" descr="C:\Users\ADMIN\Pictures\Táo đỏ 1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4375"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Táo đỏ 20" descr="C:\Users\ADMIN\Pictures\Táo đỏ 1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7375" y="91440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a:spLocks noChangeArrowheads="1"/>
          </p:cNvSpPr>
          <p:nvPr/>
        </p:nvSpPr>
        <p:spPr bwMode="auto">
          <a:xfrm>
            <a:off x="9051133" y="8218138"/>
            <a:ext cx="69984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9: </a:t>
            </a:r>
          </a:p>
        </p:txBody>
      </p:sp>
      <p:sp>
        <p:nvSpPr>
          <p:cNvPr id="44" name="TextBox 43"/>
          <p:cNvSpPr txBox="1">
            <a:spLocks noChangeArrowheads="1"/>
          </p:cNvSpPr>
          <p:nvPr/>
        </p:nvSpPr>
        <p:spPr bwMode="auto">
          <a:xfrm>
            <a:off x="9207103" y="8621316"/>
            <a:ext cx="63984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10: </a:t>
            </a:r>
            <a:r>
              <a:rPr lang="en-US" sz="2700" dirty="0" err="1"/>
              <a:t>Tổng</a:t>
            </a:r>
            <a:r>
              <a:rPr lang="en-US" sz="2700" dirty="0"/>
              <a:t> </a:t>
            </a:r>
            <a:r>
              <a:rPr lang="en-US" sz="2700" dirty="0" err="1"/>
              <a:t>số</a:t>
            </a:r>
            <a:r>
              <a:rPr lang="en-US" sz="2700" dirty="0"/>
              <a:t> e </a:t>
            </a:r>
            <a:r>
              <a:rPr lang="en-US" sz="2700" dirty="0" err="1"/>
              <a:t>hóa</a:t>
            </a:r>
            <a:r>
              <a:rPr lang="en-US" sz="2700" dirty="0"/>
              <a:t> </a:t>
            </a:r>
            <a:r>
              <a:rPr lang="en-US" sz="2700" dirty="0" err="1"/>
              <a:t>trị</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BF</a:t>
            </a:r>
            <a:r>
              <a:rPr lang="en-US" sz="2700" baseline="-25000" dirty="0"/>
              <a:t>3</a:t>
            </a:r>
            <a:r>
              <a:rPr lang="en-US" sz="2700" dirty="0"/>
              <a:t> </a:t>
            </a:r>
            <a:r>
              <a:rPr lang="en-US" sz="2700" dirty="0" err="1"/>
              <a:t>là</a:t>
            </a:r>
            <a:r>
              <a:rPr lang="en-US" sz="2700" dirty="0"/>
              <a:t>:</a:t>
            </a:r>
          </a:p>
          <a:p>
            <a:r>
              <a:rPr lang="en-US" sz="2700" dirty="0"/>
              <a:t>A. 4.</a:t>
            </a:r>
            <a:r>
              <a:rPr lang="en-US" sz="2700" baseline="-25000" dirty="0"/>
              <a:t>	</a:t>
            </a:r>
            <a:r>
              <a:rPr lang="en-US" sz="2700" dirty="0"/>
              <a:t>B. 66.	C. 24.	D. 32.</a:t>
            </a:r>
          </a:p>
        </p:txBody>
      </p:sp>
      <p:sp>
        <p:nvSpPr>
          <p:cNvPr id="66" name="Rounded Rectangle 6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30</a:t>
            </a:r>
          </a:p>
        </p:txBody>
      </p:sp>
      <p:sp>
        <p:nvSpPr>
          <p:cNvPr id="67" name="Rounded Rectangle 66"/>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29</a:t>
            </a:r>
          </a:p>
        </p:txBody>
      </p:sp>
      <p:sp>
        <p:nvSpPr>
          <p:cNvPr id="68" name="Rounded Rectangle 67"/>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28</a:t>
            </a:r>
          </a:p>
        </p:txBody>
      </p:sp>
      <p:sp>
        <p:nvSpPr>
          <p:cNvPr id="69" name="Rounded Rectangle 68"/>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27</a:t>
            </a:r>
          </a:p>
        </p:txBody>
      </p:sp>
      <p:sp>
        <p:nvSpPr>
          <p:cNvPr id="70" name="Rounded Rectangle 69"/>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26</a:t>
            </a:r>
          </a:p>
        </p:txBody>
      </p:sp>
      <p:sp>
        <p:nvSpPr>
          <p:cNvPr id="71" name="Rounded Rectangle 70"/>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25</a:t>
            </a:r>
          </a:p>
        </p:txBody>
      </p:sp>
      <p:sp>
        <p:nvSpPr>
          <p:cNvPr id="72" name="Rounded Rectangle 71"/>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24</a:t>
            </a:r>
          </a:p>
        </p:txBody>
      </p:sp>
      <p:sp>
        <p:nvSpPr>
          <p:cNvPr id="73" name="Rounded Rectangle 72"/>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23</a:t>
            </a:r>
          </a:p>
        </p:txBody>
      </p:sp>
      <p:sp>
        <p:nvSpPr>
          <p:cNvPr id="74" name="Rounded Rectangle 73"/>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22</a:t>
            </a:r>
          </a:p>
        </p:txBody>
      </p:sp>
      <p:sp>
        <p:nvSpPr>
          <p:cNvPr id="75" name="Rounded Rectangle 74"/>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21</a:t>
            </a:r>
          </a:p>
        </p:txBody>
      </p:sp>
      <p:sp>
        <p:nvSpPr>
          <p:cNvPr id="76" name="Rounded Rectangle 7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20</a:t>
            </a:r>
          </a:p>
        </p:txBody>
      </p:sp>
      <p:sp>
        <p:nvSpPr>
          <p:cNvPr id="77" name="Rounded Rectangle 76"/>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19</a:t>
            </a:r>
          </a:p>
        </p:txBody>
      </p:sp>
      <p:sp>
        <p:nvSpPr>
          <p:cNvPr id="78" name="Rounded Rectangle 77"/>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18</a:t>
            </a:r>
          </a:p>
        </p:txBody>
      </p:sp>
      <p:sp>
        <p:nvSpPr>
          <p:cNvPr id="79" name="Rounded Rectangle 78"/>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17</a:t>
            </a:r>
          </a:p>
        </p:txBody>
      </p:sp>
      <p:sp>
        <p:nvSpPr>
          <p:cNvPr id="80" name="Rounded Rectangle 79"/>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16</a:t>
            </a:r>
          </a:p>
        </p:txBody>
      </p:sp>
      <p:sp>
        <p:nvSpPr>
          <p:cNvPr id="81" name="Rounded Rectangle 80"/>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15</a:t>
            </a:r>
          </a:p>
        </p:txBody>
      </p:sp>
      <p:sp>
        <p:nvSpPr>
          <p:cNvPr id="82" name="Rounded Rectangle 81"/>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14</a:t>
            </a:r>
          </a:p>
        </p:txBody>
      </p:sp>
      <p:sp>
        <p:nvSpPr>
          <p:cNvPr id="83" name="Rounded Rectangle 82"/>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13</a:t>
            </a:r>
          </a:p>
        </p:txBody>
      </p:sp>
      <p:sp>
        <p:nvSpPr>
          <p:cNvPr id="84" name="Rounded Rectangle 83"/>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12</a:t>
            </a:r>
          </a:p>
        </p:txBody>
      </p:sp>
      <p:sp>
        <p:nvSpPr>
          <p:cNvPr id="85" name="Rounded Rectangle 84"/>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11</a:t>
            </a:r>
          </a:p>
        </p:txBody>
      </p:sp>
      <p:sp>
        <p:nvSpPr>
          <p:cNvPr id="86" name="Rounded Rectangle 8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10</a:t>
            </a:r>
          </a:p>
        </p:txBody>
      </p:sp>
      <p:sp>
        <p:nvSpPr>
          <p:cNvPr id="87" name="Rounded Rectangle 86"/>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09</a:t>
            </a:r>
          </a:p>
        </p:txBody>
      </p:sp>
      <p:sp>
        <p:nvSpPr>
          <p:cNvPr id="88" name="Rounded Rectangle 87"/>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08</a:t>
            </a:r>
          </a:p>
        </p:txBody>
      </p:sp>
      <p:sp>
        <p:nvSpPr>
          <p:cNvPr id="89" name="Rounded Rectangle 88"/>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07</a:t>
            </a:r>
          </a:p>
        </p:txBody>
      </p:sp>
      <p:sp>
        <p:nvSpPr>
          <p:cNvPr id="90" name="Rounded Rectangle 89"/>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06</a:t>
            </a:r>
          </a:p>
        </p:txBody>
      </p:sp>
      <p:sp>
        <p:nvSpPr>
          <p:cNvPr id="91" name="Rounded Rectangle 90"/>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05</a:t>
            </a:r>
          </a:p>
        </p:txBody>
      </p:sp>
      <p:sp>
        <p:nvSpPr>
          <p:cNvPr id="92" name="Rounded Rectangle 91"/>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04</a:t>
            </a:r>
          </a:p>
        </p:txBody>
      </p:sp>
      <p:sp>
        <p:nvSpPr>
          <p:cNvPr id="93" name="Rounded Rectangle 92"/>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03</a:t>
            </a:r>
          </a:p>
        </p:txBody>
      </p:sp>
      <p:sp>
        <p:nvSpPr>
          <p:cNvPr id="94" name="Rounded Rectangle 93"/>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02</a:t>
            </a:r>
          </a:p>
        </p:txBody>
      </p:sp>
      <p:sp>
        <p:nvSpPr>
          <p:cNvPr id="95" name="Rounded Rectangle 94"/>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01</a:t>
            </a:r>
          </a:p>
        </p:txBody>
      </p:sp>
      <p:sp>
        <p:nvSpPr>
          <p:cNvPr id="96" name="Rounded Rectangle 9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dirty="0"/>
              <a:t>00</a:t>
            </a:r>
          </a:p>
        </p:txBody>
      </p:sp>
      <p:sp>
        <p:nvSpPr>
          <p:cNvPr id="97" name="Oval 96"/>
          <p:cNvSpPr/>
          <p:nvPr/>
        </p:nvSpPr>
        <p:spPr>
          <a:xfrm>
            <a:off x="4488658" y="195263"/>
            <a:ext cx="871538" cy="5191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chemeClr val="tx1"/>
                </a:solidFill>
                <a:latin typeface="Times New Roman" pitchFamily="18" charset="0"/>
                <a:cs typeface="Times New Roman" pitchFamily="18" charset="0"/>
              </a:rPr>
              <a:t>TG</a:t>
            </a:r>
          </a:p>
        </p:txBody>
      </p:sp>
    </p:spTree>
    <p:extLst>
      <p:ext uri="{BB962C8B-B14F-4D97-AF65-F5344CB8AC3E}">
        <p14:creationId xmlns:p14="http://schemas.microsoft.com/office/powerpoint/2010/main" val="212649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0226 -0.00254 L 0.00608 0.51412 " pathEditMode="relative" rAng="0" ptsTypes="AA">
                                      <p:cBhvr>
                                        <p:cTn id="11" dur="2000" fill="hold"/>
                                        <p:tgtEl>
                                          <p:spTgt spid="28"/>
                                        </p:tgtEl>
                                        <p:attrNameLst>
                                          <p:attrName>ppt_x</p:attrName>
                                          <p:attrName>ppt_y</p:attrName>
                                        </p:attrNameLst>
                                      </p:cBhvr>
                                      <p:rCtr x="417" y="25833"/>
                                    </p:animMotion>
                                  </p:childTnLst>
                                </p:cTn>
                              </p:par>
                              <p:par>
                                <p:cTn id="12" presetID="10" presetClass="exit" presetSubtype="0" fill="hold" grpId="1"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xit" presetSubtype="21" fill="hold" nodeType="withEffect">
                                  <p:stCondLst>
                                    <p:cond delay="0"/>
                                  </p:stCondLst>
                                  <p:childTnLst>
                                    <p:animEffect transition="out" filter="barn(inVertical)">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barn(inVertical)">
                                      <p:cBhvr>
                                        <p:cTn id="33" dur="500"/>
                                        <p:tgtEl>
                                          <p:spTgt spid="12">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path" presetSubtype="0" accel="50000" decel="50000" fill="hold" nodeType="clickEffect">
                                  <p:stCondLst>
                                    <p:cond delay="0"/>
                                  </p:stCondLst>
                                  <p:childTnLst>
                                    <p:animMotion origin="layout" path="M 2.77778E-7 -4.44444E-6 L -0.02483 0.39723 " pathEditMode="relative" rAng="0" ptsTypes="AA">
                                      <p:cBhvr>
                                        <p:cTn id="37" dur="2000" fill="hold"/>
                                        <p:tgtEl>
                                          <p:spTgt spid="13"/>
                                        </p:tgtEl>
                                        <p:attrNameLst>
                                          <p:attrName>ppt_x</p:attrName>
                                          <p:attrName>ppt_y</p:attrName>
                                        </p:attrNameLst>
                                      </p:cBhvr>
                                      <p:rCtr x="-1250" y="19861"/>
                                    </p:animMotion>
                                  </p:childTnLst>
                                </p:cTn>
                              </p:par>
                              <p:par>
                                <p:cTn id="38" presetID="16" presetClass="exit" presetSubtype="21" fill="hold" grpId="0" nodeType="withEffect">
                                  <p:stCondLst>
                                    <p:cond delay="0"/>
                                  </p:stCondLst>
                                  <p:childTnLst>
                                    <p:animEffect transition="out" filter="barn(inVertical)">
                                      <p:cBhvr>
                                        <p:cTn id="39" dur="500"/>
                                        <p:tgtEl>
                                          <p:spTgt spid="12">
                                            <p:txEl>
                                              <p:pRg st="0" end="0"/>
                                            </p:txEl>
                                          </p:spTgt>
                                        </p:tgtEl>
                                      </p:cBhvr>
                                    </p:animEffect>
                                    <p:set>
                                      <p:cBhvr>
                                        <p:cTn id="40" dur="1" fill="hold">
                                          <p:stCondLst>
                                            <p:cond delay="499"/>
                                          </p:stCondLst>
                                        </p:cTn>
                                        <p:tgtEl>
                                          <p:spTgt spid="12">
                                            <p:txEl>
                                              <p:pRg st="0" end="0"/>
                                            </p:txEl>
                                          </p:spTgt>
                                        </p:tgtEl>
                                        <p:attrNameLst>
                                          <p:attrName>style.visibility</p:attrName>
                                        </p:attrNameLst>
                                      </p:cBhvr>
                                      <p:to>
                                        <p:strVal val="hidden"/>
                                      </p:to>
                                    </p:set>
                                  </p:childTnLst>
                                </p:cTn>
                              </p:par>
                              <p:par>
                                <p:cTn id="41" presetID="16" presetClass="exit" presetSubtype="21" fill="hold" grpId="0" nodeType="withEffect">
                                  <p:stCondLst>
                                    <p:cond delay="0"/>
                                  </p:stCondLst>
                                  <p:childTnLst>
                                    <p:animEffect transition="out" filter="barn(inVertical)">
                                      <p:cBhvr>
                                        <p:cTn id="42" dur="500"/>
                                        <p:tgtEl>
                                          <p:spTgt spid="12">
                                            <p:txEl>
                                              <p:pRg st="1" end="1"/>
                                            </p:txEl>
                                          </p:spTgt>
                                        </p:tgtEl>
                                      </p:cBhvr>
                                    </p:animEffect>
                                    <p:set>
                                      <p:cBhvr>
                                        <p:cTn id="43" dur="1" fill="hold">
                                          <p:stCondLst>
                                            <p:cond delay="499"/>
                                          </p:stCondLst>
                                        </p:cTn>
                                        <p:tgtEl>
                                          <p:spTgt spid="12">
                                            <p:txEl>
                                              <p:pRg st="1" end="1"/>
                                            </p:txEl>
                                          </p:spTgt>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3083"/>
                                        </p:tgtEl>
                                        <p:attrNameLst>
                                          <p:attrName>style.visibility</p:attrName>
                                        </p:attrNameLst>
                                      </p:cBhvr>
                                      <p:to>
                                        <p:strVal val="visible"/>
                                      </p:to>
                                    </p:set>
                                    <p:animEffect transition="in" filter="barn(inVertical)">
                                      <p:cBhvr>
                                        <p:cTn id="48" dur="500"/>
                                        <p:tgtEl>
                                          <p:spTgt spid="3083"/>
                                        </p:tgtEl>
                                      </p:cBhvr>
                                    </p:animEffect>
                                  </p:childTnLst>
                                </p:cTn>
                              </p:par>
                              <p:par>
                                <p:cTn id="49" presetID="16" presetClass="exit" presetSubtype="21" fill="hold" nodeType="withEffect">
                                  <p:stCondLst>
                                    <p:cond delay="0"/>
                                  </p:stCondLst>
                                  <p:childTnLst>
                                    <p:animEffect transition="out" filter="barn(inVertic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circle(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path" presetSubtype="0" accel="50000" decel="50000" fill="hold" nodeType="clickEffect">
                                  <p:stCondLst>
                                    <p:cond delay="0"/>
                                  </p:stCondLst>
                                  <p:childTnLst>
                                    <p:animMotion origin="layout" path="M -1.66667E-6 3.7037E-6 L -0.00729 0.56689 " pathEditMode="relative" rAng="0" ptsTypes="AA">
                                      <p:cBhvr>
                                        <p:cTn id="61" dur="2000" fill="hold"/>
                                        <p:tgtEl>
                                          <p:spTgt spid="15"/>
                                        </p:tgtEl>
                                        <p:attrNameLst>
                                          <p:attrName>ppt_x</p:attrName>
                                          <p:attrName>ppt_y</p:attrName>
                                        </p:attrNameLst>
                                      </p:cBhvr>
                                      <p:rCtr x="-365" y="28333"/>
                                    </p:animMotion>
                                  </p:childTnLst>
                                </p:cTn>
                              </p:par>
                              <p:par>
                                <p:cTn id="62" presetID="16" presetClass="exit" presetSubtype="21" fill="hold" grpId="1" nodeType="withEffect">
                                  <p:stCondLst>
                                    <p:cond delay="0"/>
                                  </p:stCondLst>
                                  <p:childTnLst>
                                    <p:animEffect transition="out" filter="barn(inVertical)">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par>
                                <p:cTn id="70" presetID="16" presetClass="exit" presetSubtype="21" fill="hold" nodeType="withEffect">
                                  <p:stCondLst>
                                    <p:cond delay="0"/>
                                  </p:stCondLst>
                                  <p:childTnLst>
                                    <p:animEffect transition="out" filter="barn(inVertical)">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circle(in)">
                                      <p:cBhvr>
                                        <p:cTn id="78" dur="2000"/>
                                        <p:tgtEl>
                                          <p:spTgt spid="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path" presetSubtype="0" accel="50000" decel="50000" fill="hold" nodeType="clickEffect">
                                  <p:stCondLst>
                                    <p:cond delay="0"/>
                                  </p:stCondLst>
                                  <p:childTnLst>
                                    <p:animMotion origin="layout" path="M 2.5E-6 -2.59259E-6 L -0.00052 0.51435 " pathEditMode="relative" rAng="0" ptsTypes="AA">
                                      <p:cBhvr>
                                        <p:cTn id="82" dur="2000" fill="hold"/>
                                        <p:tgtEl>
                                          <p:spTgt spid="17"/>
                                        </p:tgtEl>
                                        <p:attrNameLst>
                                          <p:attrName>ppt_x</p:attrName>
                                          <p:attrName>ppt_y</p:attrName>
                                        </p:attrNameLst>
                                      </p:cBhvr>
                                      <p:rCtr x="-35" y="25718"/>
                                    </p:animMotion>
                                  </p:childTnLst>
                                </p:cTn>
                              </p:par>
                              <p:par>
                                <p:cTn id="83" presetID="16" presetClass="exit" presetSubtype="21" fill="hold" grpId="1" nodeType="withEffect">
                                  <p:stCondLst>
                                    <p:cond delay="0"/>
                                  </p:stCondLst>
                                  <p:childTnLst>
                                    <p:animEffect transition="out" filter="barn(inVertical)">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6" presetClass="entr" presetSubtype="21"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arn(inVertical)">
                                      <p:cBhvr>
                                        <p:cTn id="90" dur="500"/>
                                        <p:tgtEl>
                                          <p:spTgt spid="18"/>
                                        </p:tgtEl>
                                      </p:cBhvr>
                                    </p:animEffect>
                                  </p:childTnLst>
                                </p:cTn>
                              </p:par>
                              <p:par>
                                <p:cTn id="91" presetID="16" presetClass="exit" presetSubtype="21" fill="hold" nodeType="withEffect">
                                  <p:stCondLst>
                                    <p:cond delay="0"/>
                                  </p:stCondLst>
                                  <p:childTnLst>
                                    <p:animEffect transition="out" filter="barn(inVertical)">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1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barn(inVertical)">
                                      <p:cBhvr>
                                        <p:cTn id="99" dur="500"/>
                                        <p:tgtEl>
                                          <p:spTgt spid="7"/>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2" presetClass="path" presetSubtype="0" accel="50000" decel="50000" fill="hold" nodeType="clickEffect">
                                  <p:stCondLst>
                                    <p:cond delay="0"/>
                                  </p:stCondLst>
                                  <p:childTnLst>
                                    <p:animMotion origin="layout" path="M 1.66667E-6 -4.44444E-6 L 0.00104 0.52639 " pathEditMode="relative" rAng="0" ptsTypes="AA">
                                      <p:cBhvr>
                                        <p:cTn id="103" dur="2000" fill="hold"/>
                                        <p:tgtEl>
                                          <p:spTgt spid="19"/>
                                        </p:tgtEl>
                                        <p:attrNameLst>
                                          <p:attrName>ppt_x</p:attrName>
                                          <p:attrName>ppt_y</p:attrName>
                                        </p:attrNameLst>
                                      </p:cBhvr>
                                      <p:rCtr x="52" y="26319"/>
                                    </p:animMotion>
                                  </p:childTnLst>
                                </p:cTn>
                              </p:par>
                              <p:par>
                                <p:cTn id="104" presetID="16" presetClass="exit" presetSubtype="21" fill="hold" grpId="1" nodeType="withEffect">
                                  <p:stCondLst>
                                    <p:cond delay="0"/>
                                  </p:stCondLst>
                                  <p:childTnLst>
                                    <p:animEffect transition="out" filter="barn(inVertical)">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6" presetClass="entr" presetSubtype="21"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barn(inVertical)">
                                      <p:cBhvr>
                                        <p:cTn id="111" dur="500"/>
                                        <p:tgtEl>
                                          <p:spTgt spid="20"/>
                                        </p:tgtEl>
                                      </p:cBhvr>
                                    </p:animEffect>
                                  </p:childTnLst>
                                </p:cTn>
                              </p:par>
                              <p:par>
                                <p:cTn id="112" presetID="16" presetClass="exit" presetSubtype="21" fill="hold" nodeType="withEffect">
                                  <p:stCondLst>
                                    <p:cond delay="0"/>
                                  </p:stCondLst>
                                  <p:childTnLst>
                                    <p:animEffect transition="out" filter="barn(inVertical)">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21"/>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circle(in)">
                                      <p:cBhvr>
                                        <p:cTn id="120" dur="2000"/>
                                        <p:tgtEl>
                                          <p:spTgt spid="8"/>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42" presetClass="path" presetSubtype="0" accel="50000" decel="50000" fill="hold" nodeType="clickEffect">
                                  <p:stCondLst>
                                    <p:cond delay="0"/>
                                  </p:stCondLst>
                                  <p:childTnLst>
                                    <p:animMotion origin="layout" path="M 2.5E-6 -3.7037E-7 L 0.00364 0.46157 " pathEditMode="relative" rAng="0" ptsTypes="AA">
                                      <p:cBhvr>
                                        <p:cTn id="124" dur="2000" fill="hold"/>
                                        <p:tgtEl>
                                          <p:spTgt spid="21"/>
                                        </p:tgtEl>
                                        <p:attrNameLst>
                                          <p:attrName>ppt_x</p:attrName>
                                          <p:attrName>ppt_y</p:attrName>
                                        </p:attrNameLst>
                                      </p:cBhvr>
                                      <p:rCtr x="174" y="23079"/>
                                    </p:animMotion>
                                  </p:childTnLst>
                                </p:cTn>
                              </p:par>
                              <p:par>
                                <p:cTn id="125" presetID="16" presetClass="exit" presetSubtype="21" fill="hold" grpId="1" nodeType="withEffect">
                                  <p:stCondLst>
                                    <p:cond delay="0"/>
                                  </p:stCondLst>
                                  <p:childTnLst>
                                    <p:animEffect transition="out" filter="barn(inVertical)">
                                      <p:cBhvr>
                                        <p:cTn id="126" dur="500"/>
                                        <p:tgtEl>
                                          <p:spTgt spid="8"/>
                                        </p:tgtEl>
                                      </p:cBhvr>
                                    </p:animEffect>
                                    <p:set>
                                      <p:cBhvr>
                                        <p:cTn id="127" dur="1" fill="hold">
                                          <p:stCondLst>
                                            <p:cond delay="499"/>
                                          </p:stCondLst>
                                        </p:cTn>
                                        <p:tgtEl>
                                          <p:spTgt spid="8"/>
                                        </p:tgtEl>
                                        <p:attrNameLst>
                                          <p:attrName>style.visibility</p:attrName>
                                        </p:attrNameLst>
                                      </p:cBhvr>
                                      <p:to>
                                        <p:strVal val="hidden"/>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ntr" presetSubtype="21" fill="hold" nodeType="click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barn(inVertical)">
                                      <p:cBhvr>
                                        <p:cTn id="132" dur="500"/>
                                        <p:tgtEl>
                                          <p:spTgt spid="22"/>
                                        </p:tgtEl>
                                      </p:cBhvr>
                                    </p:animEffect>
                                  </p:childTnLst>
                                </p:cTn>
                              </p:par>
                              <p:par>
                                <p:cTn id="133" presetID="16" presetClass="exit" presetSubtype="21" fill="hold" nodeType="withEffect">
                                  <p:stCondLst>
                                    <p:cond delay="0"/>
                                  </p:stCondLst>
                                  <p:childTnLst>
                                    <p:animEffect transition="out" filter="barn(inVertical)">
                                      <p:cBhvr>
                                        <p:cTn id="134" dur="500"/>
                                        <p:tgtEl>
                                          <p:spTgt spid="21"/>
                                        </p:tgtEl>
                                      </p:cBhvr>
                                    </p:animEffect>
                                    <p:set>
                                      <p:cBhvr>
                                        <p:cTn id="13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6" restart="whenNotActive" fill="hold" evtFilter="cancelBubble" nodeType="interactiveSeq">
                <p:stCondLst>
                  <p:cond evt="onClick" delay="0">
                    <p:tgtEl>
                      <p:spTgt spid="29"/>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6" presetClass="entr" presetSubtype="16"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circle(in)">
                                      <p:cBhvr>
                                        <p:cTn id="141" dur="2000"/>
                                        <p:tgtEl>
                                          <p:spTgt spid="9"/>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42" presetClass="path" presetSubtype="0" accel="50000" decel="50000" fill="hold" nodeType="clickEffect">
                                  <p:stCondLst>
                                    <p:cond delay="0"/>
                                  </p:stCondLst>
                                  <p:childTnLst>
                                    <p:animMotion origin="layout" path="M 8.33333E-7 0 L -0.00156 0.39444 " pathEditMode="relative" rAng="0" ptsTypes="AA">
                                      <p:cBhvr>
                                        <p:cTn id="145" dur="2000" fill="hold"/>
                                        <p:tgtEl>
                                          <p:spTgt spid="29"/>
                                        </p:tgtEl>
                                        <p:attrNameLst>
                                          <p:attrName>ppt_x</p:attrName>
                                          <p:attrName>ppt_y</p:attrName>
                                        </p:attrNameLst>
                                      </p:cBhvr>
                                      <p:rCtr x="-87" y="19722"/>
                                    </p:animMotion>
                                  </p:childTnLst>
                                </p:cTn>
                              </p:par>
                              <p:par>
                                <p:cTn id="146" presetID="6" presetClass="exit" presetSubtype="32" fill="hold" grpId="1" nodeType="withEffect">
                                  <p:stCondLst>
                                    <p:cond delay="0"/>
                                  </p:stCondLst>
                                  <p:childTnLst>
                                    <p:animEffect transition="out" filter="circle(out)">
                                      <p:cBhvr>
                                        <p:cTn id="147" dur="2000"/>
                                        <p:tgtEl>
                                          <p:spTgt spid="9"/>
                                        </p:tgtEl>
                                      </p:cBhvr>
                                    </p:animEffect>
                                    <p:set>
                                      <p:cBhvr>
                                        <p:cTn id="148" dur="1" fill="hold">
                                          <p:stCondLst>
                                            <p:cond delay="1999"/>
                                          </p:stCondLst>
                                        </p:cTn>
                                        <p:tgtEl>
                                          <p:spTgt spid="9"/>
                                        </p:tgtEl>
                                        <p:attrNameLst>
                                          <p:attrName>style.visibility</p:attrName>
                                        </p:attrNameLst>
                                      </p:cBhvr>
                                      <p:to>
                                        <p:strVal val="hidden"/>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6" presetClass="entr" presetSubtype="21" fill="hold" nodeType="click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barn(inVertical)">
                                      <p:cBhvr>
                                        <p:cTn id="153" dur="500"/>
                                        <p:tgtEl>
                                          <p:spTgt spid="30"/>
                                        </p:tgtEl>
                                      </p:cBhvr>
                                    </p:animEffect>
                                  </p:childTnLst>
                                </p:cTn>
                              </p:par>
                              <p:par>
                                <p:cTn id="154" presetID="16" presetClass="exit" presetSubtype="21" fill="hold" nodeType="withEffect">
                                  <p:stCondLst>
                                    <p:cond delay="0"/>
                                  </p:stCondLst>
                                  <p:childTnLst>
                                    <p:animEffect transition="out" filter="barn(inVertical)">
                                      <p:cBhvr>
                                        <p:cTn id="155" dur="500"/>
                                        <p:tgtEl>
                                          <p:spTgt spid="29"/>
                                        </p:tgtEl>
                                      </p:cBhvr>
                                    </p:animEffect>
                                    <p:set>
                                      <p:cBhvr>
                                        <p:cTn id="15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7" restart="whenNotActive" fill="hold" evtFilter="cancelBubble" nodeType="interactiveSeq">
                <p:stCondLst>
                  <p:cond evt="onClick" delay="0">
                    <p:tgtEl>
                      <p:spTgt spid="3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6" presetClass="entr" presetSubtype="16" fill="hold" grpId="0" nodeType="clickEffect">
                                  <p:stCondLst>
                                    <p:cond delay="0"/>
                                  </p:stCondLst>
                                  <p:childTnLst>
                                    <p:set>
                                      <p:cBhvr>
                                        <p:cTn id="161" dur="1" fill="hold">
                                          <p:stCondLst>
                                            <p:cond delay="0"/>
                                          </p:stCondLst>
                                        </p:cTn>
                                        <p:tgtEl>
                                          <p:spTgt spid="10"/>
                                        </p:tgtEl>
                                        <p:attrNameLst>
                                          <p:attrName>style.visibility</p:attrName>
                                        </p:attrNameLst>
                                      </p:cBhvr>
                                      <p:to>
                                        <p:strVal val="visible"/>
                                      </p:to>
                                    </p:set>
                                    <p:animEffect transition="in" filter="circle(in)">
                                      <p:cBhvr>
                                        <p:cTn id="162" dur="2000"/>
                                        <p:tgtEl>
                                          <p:spTgt spid="1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42" presetClass="path" presetSubtype="0" accel="50000" decel="50000" fill="hold" nodeType="clickEffect">
                                  <p:stCondLst>
                                    <p:cond delay="0"/>
                                  </p:stCondLst>
                                  <p:childTnLst>
                                    <p:animMotion origin="layout" path="M 1.38778E-17 3.33333E-6 L -0.025 0.39074 " pathEditMode="relative" rAng="0" ptsTypes="AA">
                                      <p:cBhvr>
                                        <p:cTn id="166" dur="2000" fill="hold"/>
                                        <p:tgtEl>
                                          <p:spTgt spid="31"/>
                                        </p:tgtEl>
                                        <p:attrNameLst>
                                          <p:attrName>ppt_x</p:attrName>
                                          <p:attrName>ppt_y</p:attrName>
                                        </p:attrNameLst>
                                      </p:cBhvr>
                                      <p:rCtr x="-1250" y="19537"/>
                                    </p:animMotion>
                                  </p:childTnLst>
                                </p:cTn>
                              </p:par>
                              <p:par>
                                <p:cTn id="167" presetID="6" presetClass="exit" presetSubtype="32" fill="hold" grpId="1" nodeType="withEffect">
                                  <p:stCondLst>
                                    <p:cond delay="0"/>
                                  </p:stCondLst>
                                  <p:childTnLst>
                                    <p:animEffect transition="out" filter="circle(out)">
                                      <p:cBhvr>
                                        <p:cTn id="168" dur="2000"/>
                                        <p:tgtEl>
                                          <p:spTgt spid="10"/>
                                        </p:tgtEl>
                                      </p:cBhvr>
                                    </p:animEffect>
                                    <p:set>
                                      <p:cBhvr>
                                        <p:cTn id="169" dur="1" fill="hold">
                                          <p:stCondLst>
                                            <p:cond delay="1999"/>
                                          </p:stCondLst>
                                        </p:cTn>
                                        <p:tgtEl>
                                          <p:spTgt spid="10"/>
                                        </p:tgtEl>
                                        <p:attrNameLst>
                                          <p:attrName>style.visibility</p:attrName>
                                        </p:attrNameLst>
                                      </p:cBhvr>
                                      <p:to>
                                        <p:strVal val="hidden"/>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6" presetClass="entr" presetSubtype="21"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barn(inVertical)">
                                      <p:cBhvr>
                                        <p:cTn id="174" dur="500"/>
                                        <p:tgtEl>
                                          <p:spTgt spid="32"/>
                                        </p:tgtEl>
                                      </p:cBhvr>
                                    </p:animEffect>
                                  </p:childTnLst>
                                </p:cTn>
                              </p:par>
                              <p:par>
                                <p:cTn id="175" presetID="16" presetClass="exit" presetSubtype="21" fill="hold" nodeType="withEffect">
                                  <p:stCondLst>
                                    <p:cond delay="0"/>
                                  </p:stCondLst>
                                  <p:childTnLst>
                                    <p:animEffect transition="out" filter="barn(inVertical)">
                                      <p:cBhvr>
                                        <p:cTn id="176" dur="500"/>
                                        <p:tgtEl>
                                          <p:spTgt spid="31"/>
                                        </p:tgtEl>
                                      </p:cBhvr>
                                    </p:animEffect>
                                    <p:set>
                                      <p:cBhvr>
                                        <p:cTn id="17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78" restart="whenNotActive" fill="hold" evtFilter="cancelBubble" nodeType="interactiveSeq">
                <p:stCondLst>
                  <p:cond evt="onClick" delay="0">
                    <p:tgtEl>
                      <p:spTgt spid="33"/>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6" presetClass="entr" presetSubtype="16" fill="hold" grpId="0" nodeType="clickEffect">
                                  <p:stCondLst>
                                    <p:cond delay="0"/>
                                  </p:stCondLst>
                                  <p:childTnLst>
                                    <p:set>
                                      <p:cBhvr>
                                        <p:cTn id="182" dur="1" fill="hold">
                                          <p:stCondLst>
                                            <p:cond delay="0"/>
                                          </p:stCondLst>
                                        </p:cTn>
                                        <p:tgtEl>
                                          <p:spTgt spid="11"/>
                                        </p:tgtEl>
                                        <p:attrNameLst>
                                          <p:attrName>style.visibility</p:attrName>
                                        </p:attrNameLst>
                                      </p:cBhvr>
                                      <p:to>
                                        <p:strVal val="visible"/>
                                      </p:to>
                                    </p:set>
                                    <p:animEffect transition="in" filter="circle(in)">
                                      <p:cBhvr>
                                        <p:cTn id="183" dur="2000"/>
                                        <p:tgtEl>
                                          <p:spTgt spid="11"/>
                                        </p:tgtEl>
                                      </p:cBhvr>
                                    </p:animEffec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42" presetClass="path" presetSubtype="0" accel="50000" decel="50000" fill="hold" nodeType="clickEffect">
                                  <p:stCondLst>
                                    <p:cond delay="0"/>
                                  </p:stCondLst>
                                  <p:childTnLst>
                                    <p:animMotion origin="layout" path="M 0.00399 0.02894 L 0.00399 0.39005 " pathEditMode="relative" rAng="0" ptsTypes="AA">
                                      <p:cBhvr>
                                        <p:cTn id="187" dur="2000" fill="hold"/>
                                        <p:tgtEl>
                                          <p:spTgt spid="33"/>
                                        </p:tgtEl>
                                        <p:attrNameLst>
                                          <p:attrName>ppt_x</p:attrName>
                                          <p:attrName>ppt_y</p:attrName>
                                        </p:attrNameLst>
                                      </p:cBhvr>
                                      <p:rCtr x="0" y="18056"/>
                                    </p:animMotion>
                                  </p:childTnLst>
                                </p:cTn>
                              </p:par>
                              <p:par>
                                <p:cTn id="188" presetID="6" presetClass="exit" presetSubtype="32" fill="hold" grpId="1" nodeType="withEffect">
                                  <p:stCondLst>
                                    <p:cond delay="0"/>
                                  </p:stCondLst>
                                  <p:childTnLst>
                                    <p:animEffect transition="out" filter="circle(out)">
                                      <p:cBhvr>
                                        <p:cTn id="189" dur="2000"/>
                                        <p:tgtEl>
                                          <p:spTgt spid="11"/>
                                        </p:tgtEl>
                                      </p:cBhvr>
                                    </p:animEffect>
                                    <p:set>
                                      <p:cBhvr>
                                        <p:cTn id="190" dur="1" fill="hold">
                                          <p:stCondLst>
                                            <p:cond delay="1999"/>
                                          </p:stCondLst>
                                        </p:cTn>
                                        <p:tgtEl>
                                          <p:spTgt spid="11"/>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6" presetClass="entr" presetSubtype="21" fill="hold" nodeType="clickEffect">
                                  <p:stCondLst>
                                    <p:cond delay="0"/>
                                  </p:stCondLst>
                                  <p:childTnLst>
                                    <p:set>
                                      <p:cBhvr>
                                        <p:cTn id="194" dur="1" fill="hold">
                                          <p:stCondLst>
                                            <p:cond delay="0"/>
                                          </p:stCondLst>
                                        </p:cTn>
                                        <p:tgtEl>
                                          <p:spTgt spid="34"/>
                                        </p:tgtEl>
                                        <p:attrNameLst>
                                          <p:attrName>style.visibility</p:attrName>
                                        </p:attrNameLst>
                                      </p:cBhvr>
                                      <p:to>
                                        <p:strVal val="visible"/>
                                      </p:to>
                                    </p:set>
                                    <p:animEffect transition="in" filter="barn(inVertical)">
                                      <p:cBhvr>
                                        <p:cTn id="195" dur="500"/>
                                        <p:tgtEl>
                                          <p:spTgt spid="34"/>
                                        </p:tgtEl>
                                      </p:cBhvr>
                                    </p:animEffect>
                                  </p:childTnLst>
                                </p:cTn>
                              </p:par>
                              <p:par>
                                <p:cTn id="196" presetID="16" presetClass="exit" presetSubtype="21" fill="hold" nodeType="withEffect">
                                  <p:stCondLst>
                                    <p:cond delay="0"/>
                                  </p:stCondLst>
                                  <p:childTnLst>
                                    <p:animEffect transition="out" filter="barn(inVertical)">
                                      <p:cBhvr>
                                        <p:cTn id="197" dur="500"/>
                                        <p:tgtEl>
                                          <p:spTgt spid="33"/>
                                        </p:tgtEl>
                                      </p:cBhvr>
                                    </p:animEffect>
                                    <p:set>
                                      <p:cBhvr>
                                        <p:cTn id="19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99" restart="whenNotActive" fill="hold" evtFilter="cancelBubble" nodeType="interactiveSeq">
                <p:stCondLst>
                  <p:cond evt="onClick" delay="0">
                    <p:tgtEl>
                      <p:spTgt spid="35"/>
                    </p:tgtEl>
                  </p:cond>
                </p:stCondLst>
                <p:endSync evt="end" delay="0">
                  <p:rtn val="all"/>
                </p:endSync>
                <p:childTnLst>
                  <p:par>
                    <p:cTn id="200" fill="hold" nodeType="clickPar">
                      <p:stCondLst>
                        <p:cond delay="0"/>
                      </p:stCondLst>
                      <p:childTnLst>
                        <p:par>
                          <p:cTn id="201" fill="hold" nodeType="withGroup">
                            <p:stCondLst>
                              <p:cond delay="0"/>
                            </p:stCondLst>
                            <p:childTnLst>
                              <p:par>
                                <p:cTn id="202" presetID="6" presetClass="entr" presetSubtype="16" fill="hold" grpId="0" nodeType="clickEffect">
                                  <p:stCondLst>
                                    <p:cond delay="0"/>
                                  </p:stCondLst>
                                  <p:childTnLst>
                                    <p:set>
                                      <p:cBhvr>
                                        <p:cTn id="203" dur="1" fill="hold">
                                          <p:stCondLst>
                                            <p:cond delay="0"/>
                                          </p:stCondLst>
                                        </p:cTn>
                                        <p:tgtEl>
                                          <p:spTgt spid="14"/>
                                        </p:tgtEl>
                                        <p:attrNameLst>
                                          <p:attrName>style.visibility</p:attrName>
                                        </p:attrNameLst>
                                      </p:cBhvr>
                                      <p:to>
                                        <p:strVal val="visible"/>
                                      </p:to>
                                    </p:set>
                                    <p:animEffect transition="in" filter="circle(in)">
                                      <p:cBhvr>
                                        <p:cTn id="204" dur="2000"/>
                                        <p:tgtEl>
                                          <p:spTgt spid="14"/>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42" presetClass="path" presetSubtype="0" accel="50000" decel="50000" fill="hold" nodeType="clickEffect">
                                  <p:stCondLst>
                                    <p:cond delay="0"/>
                                  </p:stCondLst>
                                  <p:childTnLst>
                                    <p:animMotion origin="layout" path="M 0.00052 -0.00046 L -0.00781 0.3662 " pathEditMode="relative" rAng="0" ptsTypes="AA">
                                      <p:cBhvr>
                                        <p:cTn id="208" dur="2000" fill="hold"/>
                                        <p:tgtEl>
                                          <p:spTgt spid="35"/>
                                        </p:tgtEl>
                                        <p:attrNameLst>
                                          <p:attrName>ppt_x</p:attrName>
                                          <p:attrName>ppt_y</p:attrName>
                                        </p:attrNameLst>
                                      </p:cBhvr>
                                      <p:rCtr x="-417" y="18333"/>
                                    </p:animMotion>
                                  </p:childTnLst>
                                </p:cTn>
                              </p:par>
                              <p:par>
                                <p:cTn id="209" presetID="6" presetClass="exit" presetSubtype="32" fill="hold" grpId="1" nodeType="withEffect">
                                  <p:stCondLst>
                                    <p:cond delay="0"/>
                                  </p:stCondLst>
                                  <p:childTnLst>
                                    <p:animEffect transition="out" filter="circle(out)">
                                      <p:cBhvr>
                                        <p:cTn id="210" dur="2000"/>
                                        <p:tgtEl>
                                          <p:spTgt spid="14"/>
                                        </p:tgtEl>
                                      </p:cBhvr>
                                    </p:animEffect>
                                    <p:set>
                                      <p:cBhvr>
                                        <p:cTn id="211" dur="1" fill="hold">
                                          <p:stCondLst>
                                            <p:cond delay="1999"/>
                                          </p:stCondLst>
                                        </p:cTn>
                                        <p:tgtEl>
                                          <p:spTgt spid="14"/>
                                        </p:tgtEl>
                                        <p:attrNameLst>
                                          <p:attrName>style.visibility</p:attrName>
                                        </p:attrNameLst>
                                      </p:cBhvr>
                                      <p:to>
                                        <p:strVal val="hidden"/>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6" presetClass="entr" presetSubtype="21" fill="hold" nodeType="clickEffect">
                                  <p:stCondLst>
                                    <p:cond delay="0"/>
                                  </p:stCondLst>
                                  <p:childTnLst>
                                    <p:set>
                                      <p:cBhvr>
                                        <p:cTn id="215" dur="1" fill="hold">
                                          <p:stCondLst>
                                            <p:cond delay="0"/>
                                          </p:stCondLst>
                                        </p:cTn>
                                        <p:tgtEl>
                                          <p:spTgt spid="36"/>
                                        </p:tgtEl>
                                        <p:attrNameLst>
                                          <p:attrName>style.visibility</p:attrName>
                                        </p:attrNameLst>
                                      </p:cBhvr>
                                      <p:to>
                                        <p:strVal val="visible"/>
                                      </p:to>
                                    </p:set>
                                    <p:animEffect transition="in" filter="barn(inVertical)">
                                      <p:cBhvr>
                                        <p:cTn id="216" dur="500"/>
                                        <p:tgtEl>
                                          <p:spTgt spid="36"/>
                                        </p:tgtEl>
                                      </p:cBhvr>
                                    </p:animEffect>
                                  </p:childTnLst>
                                </p:cTn>
                              </p:par>
                              <p:par>
                                <p:cTn id="217" presetID="16" presetClass="exit" presetSubtype="21" fill="hold" nodeType="withEffect">
                                  <p:stCondLst>
                                    <p:cond delay="0"/>
                                  </p:stCondLst>
                                  <p:childTnLst>
                                    <p:animEffect transition="out" filter="barn(inVertical)">
                                      <p:cBhvr>
                                        <p:cTn id="218" dur="500"/>
                                        <p:tgtEl>
                                          <p:spTgt spid="35"/>
                                        </p:tgtEl>
                                      </p:cBhvr>
                                    </p:animEffect>
                                    <p:set>
                                      <p:cBhvr>
                                        <p:cTn id="2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20" restart="whenNotActive" fill="hold" evtFilter="cancelBubble" nodeType="interactiveSeq">
                <p:stCondLst>
                  <p:cond evt="onClick" delay="0">
                    <p:tgtEl>
                      <p:spTgt spid="1026"/>
                    </p:tgtEl>
                  </p:cond>
                </p:stCondLst>
                <p:endSync evt="end" delay="0">
                  <p:rtn val="all"/>
                </p:endSync>
                <p:childTnLst>
                  <p:par>
                    <p:cTn id="221" fill="hold" nodeType="clickPar">
                      <p:stCondLst>
                        <p:cond delay="0"/>
                      </p:stCondLst>
                      <p:childTnLst>
                        <p:par>
                          <p:cTn id="222" fill="hold" nodeType="withGroup">
                            <p:stCondLst>
                              <p:cond delay="0"/>
                            </p:stCondLst>
                            <p:childTnLst>
                              <p:par>
                                <p:cTn id="223" presetID="6" presetClass="entr" presetSubtype="16" fill="hold" grpId="0" nodeType="clickEffect">
                                  <p:stCondLst>
                                    <p:cond delay="0"/>
                                  </p:stCondLst>
                                  <p:childTnLst>
                                    <p:set>
                                      <p:cBhvr>
                                        <p:cTn id="224" dur="1" fill="hold">
                                          <p:stCondLst>
                                            <p:cond delay="0"/>
                                          </p:stCondLst>
                                        </p:cTn>
                                        <p:tgtEl>
                                          <p:spTgt spid="23"/>
                                        </p:tgtEl>
                                        <p:attrNameLst>
                                          <p:attrName>style.visibility</p:attrName>
                                        </p:attrNameLst>
                                      </p:cBhvr>
                                      <p:to>
                                        <p:strVal val="visible"/>
                                      </p:to>
                                    </p:set>
                                    <p:animEffect transition="in" filter="circle(in)">
                                      <p:cBhvr>
                                        <p:cTn id="225" dur="2000"/>
                                        <p:tgtEl>
                                          <p:spTgt spid="23"/>
                                        </p:tgtEl>
                                      </p:cBhvr>
                                    </p:animEffec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42" presetClass="path" presetSubtype="0" accel="50000" decel="50000" fill="hold" nodeType="clickEffect">
                                  <p:stCondLst>
                                    <p:cond delay="0"/>
                                  </p:stCondLst>
                                  <p:childTnLst>
                                    <p:animMotion origin="layout" path="M 2.77778E-6 -3.7037E-6 L 0.00382 0.37963 " pathEditMode="relative" rAng="0" ptsTypes="AA">
                                      <p:cBhvr>
                                        <p:cTn id="229" dur="2000" fill="hold"/>
                                        <p:tgtEl>
                                          <p:spTgt spid="1026"/>
                                        </p:tgtEl>
                                        <p:attrNameLst>
                                          <p:attrName>ppt_x</p:attrName>
                                          <p:attrName>ppt_y</p:attrName>
                                        </p:attrNameLst>
                                      </p:cBhvr>
                                      <p:rCtr x="191" y="18981"/>
                                    </p:animMotion>
                                  </p:childTnLst>
                                </p:cTn>
                              </p:par>
                              <p:par>
                                <p:cTn id="230" presetID="6" presetClass="exit" presetSubtype="32" fill="hold" grpId="1" nodeType="withEffect">
                                  <p:stCondLst>
                                    <p:cond delay="0"/>
                                  </p:stCondLst>
                                  <p:childTnLst>
                                    <p:animEffect transition="out" filter="circle(out)">
                                      <p:cBhvr>
                                        <p:cTn id="231" dur="2000"/>
                                        <p:tgtEl>
                                          <p:spTgt spid="23"/>
                                        </p:tgtEl>
                                      </p:cBhvr>
                                    </p:animEffect>
                                    <p:set>
                                      <p:cBhvr>
                                        <p:cTn id="232" dur="1" fill="hold">
                                          <p:stCondLst>
                                            <p:cond delay="1999"/>
                                          </p:stCondLst>
                                        </p:cTn>
                                        <p:tgtEl>
                                          <p:spTgt spid="23"/>
                                        </p:tgtEl>
                                        <p:attrNameLst>
                                          <p:attrName>style.visibility</p:attrName>
                                        </p:attrNameLst>
                                      </p:cBhvr>
                                      <p:to>
                                        <p:strVal val="hidden"/>
                                      </p:to>
                                    </p:se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6" presetClass="entr" presetSubtype="21" fill="hold" nodeType="clickEffect">
                                  <p:stCondLst>
                                    <p:cond delay="0"/>
                                  </p:stCondLst>
                                  <p:childTnLst>
                                    <p:set>
                                      <p:cBhvr>
                                        <p:cTn id="236" dur="1" fill="hold">
                                          <p:stCondLst>
                                            <p:cond delay="0"/>
                                          </p:stCondLst>
                                        </p:cTn>
                                        <p:tgtEl>
                                          <p:spTgt spid="1028"/>
                                        </p:tgtEl>
                                        <p:attrNameLst>
                                          <p:attrName>style.visibility</p:attrName>
                                        </p:attrNameLst>
                                      </p:cBhvr>
                                      <p:to>
                                        <p:strVal val="visible"/>
                                      </p:to>
                                    </p:set>
                                    <p:animEffect transition="in" filter="barn(inVertical)">
                                      <p:cBhvr>
                                        <p:cTn id="237" dur="500"/>
                                        <p:tgtEl>
                                          <p:spTgt spid="1028"/>
                                        </p:tgtEl>
                                      </p:cBhvr>
                                    </p:animEffect>
                                  </p:childTnLst>
                                </p:cTn>
                              </p:par>
                              <p:par>
                                <p:cTn id="238" presetID="16" presetClass="exit" presetSubtype="21" fill="hold" nodeType="withEffect">
                                  <p:stCondLst>
                                    <p:cond delay="0"/>
                                  </p:stCondLst>
                                  <p:childTnLst>
                                    <p:animEffect transition="out" filter="barn(inVertical)">
                                      <p:cBhvr>
                                        <p:cTn id="239" dur="500"/>
                                        <p:tgtEl>
                                          <p:spTgt spid="1026"/>
                                        </p:tgtEl>
                                      </p:cBhvr>
                                    </p:animEffect>
                                    <p:set>
                                      <p:cBhvr>
                                        <p:cTn id="240"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41" restart="whenNotActive" fill="hold" evtFilter="cancelBubble" nodeType="interactiveSeq">
                <p:stCondLst>
                  <p:cond evt="onClick" delay="0">
                    <p:tgtEl>
                      <p:spTgt spid="1027"/>
                    </p:tgtEl>
                  </p:cond>
                </p:stCondLst>
                <p:endSync evt="end" delay="0">
                  <p:rtn val="all"/>
                </p:endSync>
                <p:childTnLst>
                  <p:par>
                    <p:cTn id="242" fill="hold" nodeType="clickPar">
                      <p:stCondLst>
                        <p:cond delay="0"/>
                      </p:stCondLst>
                      <p:childTnLst>
                        <p:par>
                          <p:cTn id="243" fill="hold" nodeType="withGroup">
                            <p:stCondLst>
                              <p:cond delay="0"/>
                            </p:stCondLst>
                            <p:childTnLst>
                              <p:par>
                                <p:cTn id="244" presetID="6" presetClass="entr" presetSubtype="16" fill="hold" grpId="0" nodeType="clickEffect">
                                  <p:stCondLst>
                                    <p:cond delay="0"/>
                                  </p:stCondLst>
                                  <p:childTnLst>
                                    <p:set>
                                      <p:cBhvr>
                                        <p:cTn id="245" dur="1" fill="hold">
                                          <p:stCondLst>
                                            <p:cond delay="0"/>
                                          </p:stCondLst>
                                        </p:cTn>
                                        <p:tgtEl>
                                          <p:spTgt spid="25"/>
                                        </p:tgtEl>
                                        <p:attrNameLst>
                                          <p:attrName>style.visibility</p:attrName>
                                        </p:attrNameLst>
                                      </p:cBhvr>
                                      <p:to>
                                        <p:strVal val="visible"/>
                                      </p:to>
                                    </p:set>
                                    <p:animEffect transition="in" filter="circle(in)">
                                      <p:cBhvr>
                                        <p:cTn id="246" dur="2000"/>
                                        <p:tgtEl>
                                          <p:spTgt spid="25"/>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42" presetClass="path" presetSubtype="0" accel="50000" decel="50000" fill="hold" nodeType="clickEffect">
                                  <p:stCondLst>
                                    <p:cond delay="0"/>
                                  </p:stCondLst>
                                  <p:childTnLst>
                                    <p:animMotion origin="layout" path="M 0.00365 0.02524 L 0.0073 0.49491 " pathEditMode="relative" rAng="0" ptsTypes="AA">
                                      <p:cBhvr>
                                        <p:cTn id="250" dur="2000" fill="hold"/>
                                        <p:tgtEl>
                                          <p:spTgt spid="1027"/>
                                        </p:tgtEl>
                                        <p:attrNameLst>
                                          <p:attrName>ppt_x</p:attrName>
                                          <p:attrName>ppt_y</p:attrName>
                                        </p:attrNameLst>
                                      </p:cBhvr>
                                      <p:rCtr x="174" y="23472"/>
                                    </p:animMotion>
                                  </p:childTnLst>
                                </p:cTn>
                              </p:par>
                              <p:par>
                                <p:cTn id="251" presetID="6" presetClass="exit" presetSubtype="32" fill="hold" grpId="1" nodeType="withEffect">
                                  <p:stCondLst>
                                    <p:cond delay="0"/>
                                  </p:stCondLst>
                                  <p:childTnLst>
                                    <p:animEffect transition="out" filter="circle(out)">
                                      <p:cBhvr>
                                        <p:cTn id="252" dur="2000"/>
                                        <p:tgtEl>
                                          <p:spTgt spid="25"/>
                                        </p:tgtEl>
                                      </p:cBhvr>
                                    </p:animEffect>
                                    <p:set>
                                      <p:cBhvr>
                                        <p:cTn id="253" dur="1" fill="hold">
                                          <p:stCondLst>
                                            <p:cond delay="1999"/>
                                          </p:stCondLst>
                                        </p:cTn>
                                        <p:tgtEl>
                                          <p:spTgt spid="25"/>
                                        </p:tgtEl>
                                        <p:attrNameLst>
                                          <p:attrName>style.visibility</p:attrName>
                                        </p:attrNameLst>
                                      </p:cBhvr>
                                      <p:to>
                                        <p:strVal val="hidden"/>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6" presetClass="entr" presetSubtype="21" fill="hold" nodeType="clickEffect">
                                  <p:stCondLst>
                                    <p:cond delay="0"/>
                                  </p:stCondLst>
                                  <p:childTnLst>
                                    <p:set>
                                      <p:cBhvr>
                                        <p:cTn id="257" dur="1" fill="hold">
                                          <p:stCondLst>
                                            <p:cond delay="0"/>
                                          </p:stCondLst>
                                        </p:cTn>
                                        <p:tgtEl>
                                          <p:spTgt spid="1029"/>
                                        </p:tgtEl>
                                        <p:attrNameLst>
                                          <p:attrName>style.visibility</p:attrName>
                                        </p:attrNameLst>
                                      </p:cBhvr>
                                      <p:to>
                                        <p:strVal val="visible"/>
                                      </p:to>
                                    </p:set>
                                    <p:animEffect transition="in" filter="barn(inVertical)">
                                      <p:cBhvr>
                                        <p:cTn id="258" dur="500"/>
                                        <p:tgtEl>
                                          <p:spTgt spid="1029"/>
                                        </p:tgtEl>
                                      </p:cBhvr>
                                    </p:animEffect>
                                  </p:childTnLst>
                                </p:cTn>
                              </p:par>
                              <p:par>
                                <p:cTn id="259" presetID="16" presetClass="exit" presetSubtype="21" fill="hold" nodeType="withEffect">
                                  <p:stCondLst>
                                    <p:cond delay="0"/>
                                  </p:stCondLst>
                                  <p:childTnLst>
                                    <p:animEffect transition="out" filter="barn(inVertical)">
                                      <p:cBhvr>
                                        <p:cTn id="260" dur="500"/>
                                        <p:tgtEl>
                                          <p:spTgt spid="1027"/>
                                        </p:tgtEl>
                                      </p:cBhvr>
                                    </p:animEffect>
                                    <p:set>
                                      <p:cBhvr>
                                        <p:cTn id="261"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62" restart="whenNotActive" fill="hold" evtFilter="cancelBubble" nodeType="interactiveSeq">
                <p:stCondLst>
                  <p:cond evt="onClick" delay="0">
                    <p:tgtEl>
                      <p:spTgt spid="1030"/>
                    </p:tgtEl>
                  </p:cond>
                </p:stCondLst>
                <p:endSync evt="end" delay="0">
                  <p:rtn val="all"/>
                </p:endSync>
                <p:childTnLst>
                  <p:par>
                    <p:cTn id="263" fill="hold" nodeType="clickPar">
                      <p:stCondLst>
                        <p:cond delay="0"/>
                      </p:stCondLst>
                      <p:childTnLst>
                        <p:par>
                          <p:cTn id="264" fill="hold" nodeType="withGroup">
                            <p:stCondLst>
                              <p:cond delay="0"/>
                            </p:stCondLst>
                            <p:childTnLst>
                              <p:par>
                                <p:cTn id="265" presetID="6" presetClass="entr" presetSubtype="16" fill="hold" nodeType="clickEffect">
                                  <p:stCondLst>
                                    <p:cond delay="0"/>
                                  </p:stCondLst>
                                  <p:childTnLst>
                                    <p:set>
                                      <p:cBhvr>
                                        <p:cTn id="266" dur="1" fill="hold">
                                          <p:stCondLst>
                                            <p:cond delay="0"/>
                                          </p:stCondLst>
                                        </p:cTn>
                                        <p:tgtEl>
                                          <p:spTgt spid="37">
                                            <p:txEl>
                                              <p:pRg st="0" end="0"/>
                                            </p:txEl>
                                          </p:spTgt>
                                        </p:tgtEl>
                                        <p:attrNameLst>
                                          <p:attrName>style.visibility</p:attrName>
                                        </p:attrNameLst>
                                      </p:cBhvr>
                                      <p:to>
                                        <p:strVal val="visible"/>
                                      </p:to>
                                    </p:set>
                                    <p:animEffect transition="in" filter="circle(in)">
                                      <p:cBhvr>
                                        <p:cTn id="267" dur="2000"/>
                                        <p:tgtEl>
                                          <p:spTgt spid="37">
                                            <p:txEl>
                                              <p:pRg st="0" end="0"/>
                                            </p:txEl>
                                          </p:spTgt>
                                        </p:tgtEl>
                                      </p:cBhvr>
                                    </p:animEffect>
                                  </p:childTnLst>
                                </p:cTn>
                              </p:par>
                            </p:childTnLst>
                          </p:cTn>
                        </p:par>
                      </p:childTnLst>
                    </p:cTn>
                  </p:par>
                  <p:par>
                    <p:cTn id="268" fill="hold">
                      <p:stCondLst>
                        <p:cond delay="indefinite"/>
                      </p:stCondLst>
                      <p:childTnLst>
                        <p:par>
                          <p:cTn id="269" fill="hold">
                            <p:stCondLst>
                              <p:cond delay="0"/>
                            </p:stCondLst>
                            <p:childTnLst>
                              <p:par>
                                <p:cTn id="270" presetID="6" presetClass="entr" presetSubtype="16" fill="hold" nodeType="clickEffect">
                                  <p:stCondLst>
                                    <p:cond delay="0"/>
                                  </p:stCondLst>
                                  <p:childTnLst>
                                    <p:set>
                                      <p:cBhvr>
                                        <p:cTn id="271" dur="1" fill="hold">
                                          <p:stCondLst>
                                            <p:cond delay="0"/>
                                          </p:stCondLst>
                                        </p:cTn>
                                        <p:tgtEl>
                                          <p:spTgt spid="37">
                                            <p:txEl>
                                              <p:pRg st="1" end="1"/>
                                            </p:txEl>
                                          </p:spTgt>
                                        </p:tgtEl>
                                        <p:attrNameLst>
                                          <p:attrName>style.visibility</p:attrName>
                                        </p:attrNameLst>
                                      </p:cBhvr>
                                      <p:to>
                                        <p:strVal val="visible"/>
                                      </p:to>
                                    </p:set>
                                    <p:animEffect transition="in" filter="circle(in)">
                                      <p:cBhvr>
                                        <p:cTn id="272" dur="2000"/>
                                        <p:tgtEl>
                                          <p:spTgt spid="37">
                                            <p:txEl>
                                              <p:pRg st="1" end="1"/>
                                            </p:txEl>
                                          </p:spTgt>
                                        </p:tgtEl>
                                      </p:cBhvr>
                                    </p:animEffec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42" presetClass="path" presetSubtype="0" accel="50000" decel="50000" fill="hold" nodeType="clickEffect">
                                  <p:stCondLst>
                                    <p:cond delay="0"/>
                                  </p:stCondLst>
                                  <p:childTnLst>
                                    <p:animMotion origin="layout" path="M -1.94444E-6 -2.59259E-6 L -0.0033 0.54838 " pathEditMode="relative" rAng="0" ptsTypes="AA">
                                      <p:cBhvr>
                                        <p:cTn id="276" dur="2000" fill="hold"/>
                                        <p:tgtEl>
                                          <p:spTgt spid="1030"/>
                                        </p:tgtEl>
                                        <p:attrNameLst>
                                          <p:attrName>ppt_x</p:attrName>
                                          <p:attrName>ppt_y</p:attrName>
                                        </p:attrNameLst>
                                      </p:cBhvr>
                                      <p:rCtr x="-174" y="27407"/>
                                    </p:animMotion>
                                  </p:childTnLst>
                                </p:cTn>
                              </p:par>
                              <p:par>
                                <p:cTn id="277" presetID="6" presetClass="exit" presetSubtype="32" fill="hold" grpId="0" nodeType="withEffect">
                                  <p:stCondLst>
                                    <p:cond delay="0"/>
                                  </p:stCondLst>
                                  <p:childTnLst>
                                    <p:animEffect transition="out" filter="circle(out)">
                                      <p:cBhvr>
                                        <p:cTn id="278" dur="2000"/>
                                        <p:tgtEl>
                                          <p:spTgt spid="37">
                                            <p:txEl>
                                              <p:pRg st="0" end="0"/>
                                            </p:txEl>
                                          </p:spTgt>
                                        </p:tgtEl>
                                      </p:cBhvr>
                                    </p:animEffect>
                                    <p:set>
                                      <p:cBhvr>
                                        <p:cTn id="279" dur="1" fill="hold">
                                          <p:stCondLst>
                                            <p:cond delay="1999"/>
                                          </p:stCondLst>
                                        </p:cTn>
                                        <p:tgtEl>
                                          <p:spTgt spid="37">
                                            <p:txEl>
                                              <p:pRg st="0" end="0"/>
                                            </p:txEl>
                                          </p:spTgt>
                                        </p:tgtEl>
                                        <p:attrNameLst>
                                          <p:attrName>style.visibility</p:attrName>
                                        </p:attrNameLst>
                                      </p:cBhvr>
                                      <p:to>
                                        <p:strVal val="hidden"/>
                                      </p:to>
                                    </p:set>
                                  </p:childTnLst>
                                </p:cTn>
                              </p:par>
                              <p:par>
                                <p:cTn id="280" presetID="6" presetClass="exit" presetSubtype="32" fill="hold" grpId="0" nodeType="withEffect">
                                  <p:stCondLst>
                                    <p:cond delay="0"/>
                                  </p:stCondLst>
                                  <p:childTnLst>
                                    <p:animEffect transition="out" filter="circle(out)">
                                      <p:cBhvr>
                                        <p:cTn id="281" dur="2000"/>
                                        <p:tgtEl>
                                          <p:spTgt spid="37">
                                            <p:txEl>
                                              <p:pRg st="1" end="1"/>
                                            </p:txEl>
                                          </p:spTgt>
                                        </p:tgtEl>
                                      </p:cBhvr>
                                    </p:animEffect>
                                    <p:set>
                                      <p:cBhvr>
                                        <p:cTn id="282" dur="1" fill="hold">
                                          <p:stCondLst>
                                            <p:cond delay="1999"/>
                                          </p:stCondLst>
                                        </p:cTn>
                                        <p:tgtEl>
                                          <p:spTgt spid="37">
                                            <p:txEl>
                                              <p:pRg st="1" end="1"/>
                                            </p:txEl>
                                          </p:spTgt>
                                        </p:tgtEl>
                                        <p:attrNameLst>
                                          <p:attrName>style.visibility</p:attrName>
                                        </p:attrNameLst>
                                      </p:cBhvr>
                                      <p:to>
                                        <p:strVal val="hidden"/>
                                      </p:to>
                                    </p:set>
                                  </p:childTnLst>
                                </p:cTn>
                              </p:par>
                            </p:childTnLst>
                          </p:cTn>
                        </p:par>
                      </p:childTnLst>
                    </p:cTn>
                  </p:par>
                  <p:par>
                    <p:cTn id="283" fill="hold" nodeType="clickPar">
                      <p:stCondLst>
                        <p:cond delay="indefinite"/>
                      </p:stCondLst>
                      <p:childTnLst>
                        <p:par>
                          <p:cTn id="284" fill="hold" nodeType="withGroup">
                            <p:stCondLst>
                              <p:cond delay="0"/>
                            </p:stCondLst>
                            <p:childTnLst>
                              <p:par>
                                <p:cTn id="285" presetID="16" presetClass="entr" presetSubtype="21" fill="hold" nodeType="clickEffect">
                                  <p:stCondLst>
                                    <p:cond delay="0"/>
                                  </p:stCondLst>
                                  <p:childTnLst>
                                    <p:set>
                                      <p:cBhvr>
                                        <p:cTn id="286" dur="1" fill="hold">
                                          <p:stCondLst>
                                            <p:cond delay="0"/>
                                          </p:stCondLst>
                                        </p:cTn>
                                        <p:tgtEl>
                                          <p:spTgt spid="1031"/>
                                        </p:tgtEl>
                                        <p:attrNameLst>
                                          <p:attrName>style.visibility</p:attrName>
                                        </p:attrNameLst>
                                      </p:cBhvr>
                                      <p:to>
                                        <p:strVal val="visible"/>
                                      </p:to>
                                    </p:set>
                                    <p:animEffect transition="in" filter="barn(inVertical)">
                                      <p:cBhvr>
                                        <p:cTn id="287" dur="500"/>
                                        <p:tgtEl>
                                          <p:spTgt spid="1031"/>
                                        </p:tgtEl>
                                      </p:cBhvr>
                                    </p:animEffect>
                                  </p:childTnLst>
                                </p:cTn>
                              </p:par>
                              <p:par>
                                <p:cTn id="288" presetID="16" presetClass="exit" presetSubtype="21" fill="hold" nodeType="withEffect">
                                  <p:stCondLst>
                                    <p:cond delay="0"/>
                                  </p:stCondLst>
                                  <p:childTnLst>
                                    <p:animEffect transition="out" filter="barn(inVertical)">
                                      <p:cBhvr>
                                        <p:cTn id="289" dur="500"/>
                                        <p:tgtEl>
                                          <p:spTgt spid="1030"/>
                                        </p:tgtEl>
                                      </p:cBhvr>
                                    </p:animEffect>
                                    <p:set>
                                      <p:cBhvr>
                                        <p:cTn id="290"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91" restart="whenNotActive" fill="hold" evtFilter="cancelBubble" nodeType="interactiveSeq">
                <p:stCondLst>
                  <p:cond evt="onClick" delay="0">
                    <p:tgtEl>
                      <p:spTgt spid="1033"/>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6" presetClass="entr" presetSubtype="16" fill="hold" grpId="0" nodeType="clickEffect">
                                  <p:stCondLst>
                                    <p:cond delay="0"/>
                                  </p:stCondLst>
                                  <p:childTnLst>
                                    <p:set>
                                      <p:cBhvr>
                                        <p:cTn id="295" dur="1" fill="hold">
                                          <p:stCondLst>
                                            <p:cond delay="0"/>
                                          </p:stCondLst>
                                        </p:cTn>
                                        <p:tgtEl>
                                          <p:spTgt spid="38"/>
                                        </p:tgtEl>
                                        <p:attrNameLst>
                                          <p:attrName>style.visibility</p:attrName>
                                        </p:attrNameLst>
                                      </p:cBhvr>
                                      <p:to>
                                        <p:strVal val="visible"/>
                                      </p:to>
                                    </p:set>
                                    <p:animEffect transition="in" filter="circle(in)">
                                      <p:cBhvr>
                                        <p:cTn id="296" dur="2000"/>
                                        <p:tgtEl>
                                          <p:spTgt spid="38"/>
                                        </p:tgtEl>
                                      </p:cBhvr>
                                    </p:animEffect>
                                  </p:childTnLst>
                                </p:cTn>
                              </p:par>
                            </p:childTnLst>
                          </p:cTn>
                        </p:par>
                      </p:childTnLst>
                    </p:cTn>
                  </p:par>
                  <p:par>
                    <p:cTn id="297" fill="hold" nodeType="clickPar">
                      <p:stCondLst>
                        <p:cond delay="indefinite"/>
                      </p:stCondLst>
                      <p:childTnLst>
                        <p:par>
                          <p:cTn id="298" fill="hold" nodeType="withGroup">
                            <p:stCondLst>
                              <p:cond delay="0"/>
                            </p:stCondLst>
                            <p:childTnLst>
                              <p:par>
                                <p:cTn id="299" presetID="42" presetClass="path" presetSubtype="0" accel="50000" decel="50000" fill="hold" nodeType="clickEffect">
                                  <p:stCondLst>
                                    <p:cond delay="0"/>
                                  </p:stCondLst>
                                  <p:childTnLst>
                                    <p:animMotion origin="layout" path="M 3.05556E-6 2.59259E-6 L 0.00399 0.49953 " pathEditMode="relative" rAng="0" ptsTypes="AA">
                                      <p:cBhvr>
                                        <p:cTn id="300" dur="2000" fill="hold"/>
                                        <p:tgtEl>
                                          <p:spTgt spid="1033"/>
                                        </p:tgtEl>
                                        <p:attrNameLst>
                                          <p:attrName>ppt_x</p:attrName>
                                          <p:attrName>ppt_y</p:attrName>
                                        </p:attrNameLst>
                                      </p:cBhvr>
                                      <p:rCtr x="191" y="24977"/>
                                    </p:animMotion>
                                  </p:childTnLst>
                                </p:cTn>
                              </p:par>
                              <p:par>
                                <p:cTn id="301" presetID="6" presetClass="exit" presetSubtype="32" fill="hold" grpId="1" nodeType="withEffect">
                                  <p:stCondLst>
                                    <p:cond delay="0"/>
                                  </p:stCondLst>
                                  <p:childTnLst>
                                    <p:animEffect transition="out" filter="circle(out)">
                                      <p:cBhvr>
                                        <p:cTn id="302" dur="2000"/>
                                        <p:tgtEl>
                                          <p:spTgt spid="38"/>
                                        </p:tgtEl>
                                      </p:cBhvr>
                                    </p:animEffect>
                                    <p:set>
                                      <p:cBhvr>
                                        <p:cTn id="303" dur="1" fill="hold">
                                          <p:stCondLst>
                                            <p:cond delay="1999"/>
                                          </p:stCondLst>
                                        </p:cTn>
                                        <p:tgtEl>
                                          <p:spTgt spid="38"/>
                                        </p:tgtEl>
                                        <p:attrNameLst>
                                          <p:attrName>style.visibility</p:attrName>
                                        </p:attrNameLst>
                                      </p:cBhvr>
                                      <p:to>
                                        <p:strVal val="hidden"/>
                                      </p:to>
                                    </p:set>
                                  </p:childTnLst>
                                </p:cTn>
                              </p:par>
                            </p:childTnLst>
                          </p:cTn>
                        </p:par>
                      </p:childTnLst>
                    </p:cTn>
                  </p:par>
                  <p:par>
                    <p:cTn id="304" fill="hold" nodeType="clickPar">
                      <p:stCondLst>
                        <p:cond delay="indefinite"/>
                      </p:stCondLst>
                      <p:childTnLst>
                        <p:par>
                          <p:cTn id="305" fill="hold" nodeType="withGroup">
                            <p:stCondLst>
                              <p:cond delay="0"/>
                            </p:stCondLst>
                            <p:childTnLst>
                              <p:par>
                                <p:cTn id="306" presetID="16" presetClass="entr" presetSubtype="21" fill="hold" nodeType="clickEffect">
                                  <p:stCondLst>
                                    <p:cond delay="0"/>
                                  </p:stCondLst>
                                  <p:childTnLst>
                                    <p:set>
                                      <p:cBhvr>
                                        <p:cTn id="307" dur="1" fill="hold">
                                          <p:stCondLst>
                                            <p:cond delay="0"/>
                                          </p:stCondLst>
                                        </p:cTn>
                                        <p:tgtEl>
                                          <p:spTgt spid="1032"/>
                                        </p:tgtEl>
                                        <p:attrNameLst>
                                          <p:attrName>style.visibility</p:attrName>
                                        </p:attrNameLst>
                                      </p:cBhvr>
                                      <p:to>
                                        <p:strVal val="visible"/>
                                      </p:to>
                                    </p:set>
                                    <p:animEffect transition="in" filter="barn(inVertical)">
                                      <p:cBhvr>
                                        <p:cTn id="308" dur="500"/>
                                        <p:tgtEl>
                                          <p:spTgt spid="1032"/>
                                        </p:tgtEl>
                                      </p:cBhvr>
                                    </p:animEffect>
                                  </p:childTnLst>
                                </p:cTn>
                              </p:par>
                              <p:par>
                                <p:cTn id="309" presetID="16" presetClass="exit" presetSubtype="21" fill="hold" nodeType="withEffect">
                                  <p:stCondLst>
                                    <p:cond delay="0"/>
                                  </p:stCondLst>
                                  <p:childTnLst>
                                    <p:animEffect transition="out" filter="barn(inVertical)">
                                      <p:cBhvr>
                                        <p:cTn id="310" dur="500"/>
                                        <p:tgtEl>
                                          <p:spTgt spid="1033"/>
                                        </p:tgtEl>
                                      </p:cBhvr>
                                    </p:animEffect>
                                    <p:set>
                                      <p:cBhvr>
                                        <p:cTn id="311" dur="1" fill="hold">
                                          <p:stCondLst>
                                            <p:cond delay="499"/>
                                          </p:stCondLst>
                                        </p:cTn>
                                        <p:tgtEl>
                                          <p:spTgt spid="1033"/>
                                        </p:tgtEl>
                                        <p:attrNameLst>
                                          <p:attrName>style.visibility</p:attrName>
                                        </p:attrNameLst>
                                      </p:cBhvr>
                                      <p:to>
                                        <p:strVal val="hidden"/>
                                      </p:to>
                                    </p:set>
                                  </p:childTnLst>
                                </p:cTn>
                              </p:par>
                            </p:childTnLst>
                          </p:cTn>
                        </p:par>
                      </p:childTnLst>
                    </p:cTn>
                  </p:par>
                </p:childTnLst>
              </p:cTn>
              <p:nextCondLst>
                <p:cond evt="onClick" delay="0">
                  <p:tgtEl>
                    <p:spTgt spid="1033"/>
                  </p:tgtEl>
                </p:cond>
              </p:nextCondLst>
            </p:seq>
            <p:seq concurrent="1" nextAc="seek">
              <p:cTn id="312" restart="whenNotActive" fill="hold" evtFilter="cancelBubble" nodeType="interactiveSeq">
                <p:stCondLst>
                  <p:cond evt="onClick" delay="0">
                    <p:tgtEl>
                      <p:spTgt spid="1034"/>
                    </p:tgtEl>
                  </p:cond>
                </p:stCondLst>
                <p:endSync evt="end" delay="0">
                  <p:rtn val="all"/>
                </p:endSync>
                <p:childTnLst>
                  <p:par>
                    <p:cTn id="313" fill="hold" nodeType="clickPar">
                      <p:stCondLst>
                        <p:cond delay="0"/>
                      </p:stCondLst>
                      <p:childTnLst>
                        <p:par>
                          <p:cTn id="314" fill="hold" nodeType="withGroup">
                            <p:stCondLst>
                              <p:cond delay="0"/>
                            </p:stCondLst>
                            <p:childTnLst>
                              <p:par>
                                <p:cTn id="315" presetID="6" presetClass="entr" presetSubtype="16" fill="hold" grpId="0" nodeType="clickEffect">
                                  <p:stCondLst>
                                    <p:cond delay="0"/>
                                  </p:stCondLst>
                                  <p:childTnLst>
                                    <p:set>
                                      <p:cBhvr>
                                        <p:cTn id="316" dur="1" fill="hold">
                                          <p:stCondLst>
                                            <p:cond delay="0"/>
                                          </p:stCondLst>
                                        </p:cTn>
                                        <p:tgtEl>
                                          <p:spTgt spid="39"/>
                                        </p:tgtEl>
                                        <p:attrNameLst>
                                          <p:attrName>style.visibility</p:attrName>
                                        </p:attrNameLst>
                                      </p:cBhvr>
                                      <p:to>
                                        <p:strVal val="visible"/>
                                      </p:to>
                                    </p:set>
                                    <p:animEffect transition="in" filter="circle(in)">
                                      <p:cBhvr>
                                        <p:cTn id="317" dur="2000"/>
                                        <p:tgtEl>
                                          <p:spTgt spid="39"/>
                                        </p:tgtEl>
                                      </p:cBhvr>
                                    </p:animEffect>
                                  </p:childTnLst>
                                </p:cTn>
                              </p:par>
                            </p:childTnLst>
                          </p:cTn>
                        </p:par>
                      </p:childTnLst>
                    </p:cTn>
                  </p:par>
                  <p:par>
                    <p:cTn id="318" fill="hold" nodeType="clickPar">
                      <p:stCondLst>
                        <p:cond delay="indefinite"/>
                      </p:stCondLst>
                      <p:childTnLst>
                        <p:par>
                          <p:cTn id="319" fill="hold" nodeType="withGroup">
                            <p:stCondLst>
                              <p:cond delay="0"/>
                            </p:stCondLst>
                            <p:childTnLst>
                              <p:par>
                                <p:cTn id="320" presetID="42" presetClass="path" presetSubtype="0" accel="50000" decel="50000" fill="hold" nodeType="clickEffect">
                                  <p:stCondLst>
                                    <p:cond delay="0"/>
                                  </p:stCondLst>
                                  <p:childTnLst>
                                    <p:animMotion origin="layout" path="M -3.33333E-6 3.7037E-7 L -0.00416 0.5037 " pathEditMode="relative" rAng="0" ptsTypes="AA">
                                      <p:cBhvr>
                                        <p:cTn id="321" dur="2000" fill="hold"/>
                                        <p:tgtEl>
                                          <p:spTgt spid="1034"/>
                                        </p:tgtEl>
                                        <p:attrNameLst>
                                          <p:attrName>ppt_x</p:attrName>
                                          <p:attrName>ppt_y</p:attrName>
                                        </p:attrNameLst>
                                      </p:cBhvr>
                                      <p:rCtr x="-208" y="25185"/>
                                    </p:animMotion>
                                  </p:childTnLst>
                                </p:cTn>
                              </p:par>
                              <p:par>
                                <p:cTn id="322" presetID="6" presetClass="exit" presetSubtype="32" fill="hold" grpId="1" nodeType="withEffect">
                                  <p:stCondLst>
                                    <p:cond delay="0"/>
                                  </p:stCondLst>
                                  <p:childTnLst>
                                    <p:animEffect transition="out" filter="circle(out)">
                                      <p:cBhvr>
                                        <p:cTn id="323" dur="2000"/>
                                        <p:tgtEl>
                                          <p:spTgt spid="39"/>
                                        </p:tgtEl>
                                      </p:cBhvr>
                                    </p:animEffect>
                                    <p:set>
                                      <p:cBhvr>
                                        <p:cTn id="324" dur="1" fill="hold">
                                          <p:stCondLst>
                                            <p:cond delay="1999"/>
                                          </p:stCondLst>
                                        </p:cTn>
                                        <p:tgtEl>
                                          <p:spTgt spid="39"/>
                                        </p:tgtEl>
                                        <p:attrNameLst>
                                          <p:attrName>style.visibility</p:attrName>
                                        </p:attrNameLst>
                                      </p:cBhvr>
                                      <p:to>
                                        <p:strVal val="hidden"/>
                                      </p:to>
                                    </p:set>
                                  </p:childTnLst>
                                </p:cTn>
                              </p:par>
                            </p:childTnLst>
                          </p:cTn>
                        </p:par>
                      </p:childTnLst>
                    </p:cTn>
                  </p:par>
                  <p:par>
                    <p:cTn id="325" fill="hold" nodeType="clickPar">
                      <p:stCondLst>
                        <p:cond delay="indefinite"/>
                      </p:stCondLst>
                      <p:childTnLst>
                        <p:par>
                          <p:cTn id="326" fill="hold" nodeType="withGroup">
                            <p:stCondLst>
                              <p:cond delay="0"/>
                            </p:stCondLst>
                            <p:childTnLst>
                              <p:par>
                                <p:cTn id="327" presetID="16" presetClass="entr" presetSubtype="21" fill="hold" nodeType="clickEffect">
                                  <p:stCondLst>
                                    <p:cond delay="0"/>
                                  </p:stCondLst>
                                  <p:childTnLst>
                                    <p:set>
                                      <p:cBhvr>
                                        <p:cTn id="328" dur="1" fill="hold">
                                          <p:stCondLst>
                                            <p:cond delay="0"/>
                                          </p:stCondLst>
                                        </p:cTn>
                                        <p:tgtEl>
                                          <p:spTgt spid="1035"/>
                                        </p:tgtEl>
                                        <p:attrNameLst>
                                          <p:attrName>style.visibility</p:attrName>
                                        </p:attrNameLst>
                                      </p:cBhvr>
                                      <p:to>
                                        <p:strVal val="visible"/>
                                      </p:to>
                                    </p:set>
                                    <p:animEffect transition="in" filter="barn(inVertical)">
                                      <p:cBhvr>
                                        <p:cTn id="329" dur="500"/>
                                        <p:tgtEl>
                                          <p:spTgt spid="1035"/>
                                        </p:tgtEl>
                                      </p:cBhvr>
                                    </p:animEffect>
                                  </p:childTnLst>
                                </p:cTn>
                              </p:par>
                              <p:par>
                                <p:cTn id="330" presetID="16" presetClass="exit" presetSubtype="21" fill="hold" nodeType="withEffect">
                                  <p:stCondLst>
                                    <p:cond delay="0"/>
                                  </p:stCondLst>
                                  <p:childTnLst>
                                    <p:animEffect transition="out" filter="barn(inVertical)">
                                      <p:cBhvr>
                                        <p:cTn id="331" dur="500"/>
                                        <p:tgtEl>
                                          <p:spTgt spid="1034"/>
                                        </p:tgtEl>
                                      </p:cBhvr>
                                    </p:animEffect>
                                    <p:set>
                                      <p:cBhvr>
                                        <p:cTn id="332"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333" restart="whenNotActive" fill="hold" evtFilter="cancelBubble" nodeType="interactiveSeq">
                <p:stCondLst>
                  <p:cond evt="onClick" delay="0">
                    <p:tgtEl>
                      <p:spTgt spid="1037"/>
                    </p:tgtEl>
                  </p:cond>
                </p:stCondLst>
                <p:endSync evt="end" delay="0">
                  <p:rtn val="all"/>
                </p:endSync>
                <p:childTnLst>
                  <p:par>
                    <p:cTn id="334" fill="hold" nodeType="clickPar">
                      <p:stCondLst>
                        <p:cond delay="0"/>
                      </p:stCondLst>
                      <p:childTnLst>
                        <p:par>
                          <p:cTn id="335" fill="hold" nodeType="withGroup">
                            <p:stCondLst>
                              <p:cond delay="0"/>
                            </p:stCondLst>
                            <p:childTnLst>
                              <p:par>
                                <p:cTn id="336" presetID="6" presetClass="entr" presetSubtype="16" fill="hold" grpId="0" nodeType="clickEffect">
                                  <p:stCondLst>
                                    <p:cond delay="0"/>
                                  </p:stCondLst>
                                  <p:childTnLst>
                                    <p:set>
                                      <p:cBhvr>
                                        <p:cTn id="337" dur="1" fill="hold">
                                          <p:stCondLst>
                                            <p:cond delay="0"/>
                                          </p:stCondLst>
                                        </p:cTn>
                                        <p:tgtEl>
                                          <p:spTgt spid="40"/>
                                        </p:tgtEl>
                                        <p:attrNameLst>
                                          <p:attrName>style.visibility</p:attrName>
                                        </p:attrNameLst>
                                      </p:cBhvr>
                                      <p:to>
                                        <p:strVal val="visible"/>
                                      </p:to>
                                    </p:set>
                                    <p:animEffect transition="in" filter="circle(in)">
                                      <p:cBhvr>
                                        <p:cTn id="338" dur="2000"/>
                                        <p:tgtEl>
                                          <p:spTgt spid="40"/>
                                        </p:tgtEl>
                                      </p:cBhvr>
                                    </p:animEffect>
                                  </p:childTnLst>
                                </p:cTn>
                              </p:par>
                            </p:childTnLst>
                          </p:cTn>
                        </p:par>
                      </p:childTnLst>
                    </p:cTn>
                  </p:par>
                  <p:par>
                    <p:cTn id="339" fill="hold" nodeType="clickPar">
                      <p:stCondLst>
                        <p:cond delay="indefinite"/>
                      </p:stCondLst>
                      <p:childTnLst>
                        <p:par>
                          <p:cTn id="340" fill="hold" nodeType="withGroup">
                            <p:stCondLst>
                              <p:cond delay="0"/>
                            </p:stCondLst>
                            <p:childTnLst>
                              <p:par>
                                <p:cTn id="341" presetID="42" presetClass="path" presetSubtype="0" accel="50000" decel="50000" fill="hold" nodeType="clickEffect">
                                  <p:stCondLst>
                                    <p:cond delay="0"/>
                                  </p:stCondLst>
                                  <p:childTnLst>
                                    <p:animMotion origin="layout" path="M 1.66667E-6 -3.7037E-7 L 0.00104 0.40185 " pathEditMode="relative" rAng="0" ptsTypes="AA">
                                      <p:cBhvr>
                                        <p:cTn id="342" dur="2000" fill="hold"/>
                                        <p:tgtEl>
                                          <p:spTgt spid="1037"/>
                                        </p:tgtEl>
                                        <p:attrNameLst>
                                          <p:attrName>ppt_x</p:attrName>
                                          <p:attrName>ppt_y</p:attrName>
                                        </p:attrNameLst>
                                      </p:cBhvr>
                                      <p:rCtr x="52" y="20093"/>
                                    </p:animMotion>
                                  </p:childTnLst>
                                </p:cTn>
                              </p:par>
                              <p:par>
                                <p:cTn id="343" presetID="6" presetClass="exit" presetSubtype="32" fill="hold" grpId="1" nodeType="withEffect">
                                  <p:stCondLst>
                                    <p:cond delay="0"/>
                                  </p:stCondLst>
                                  <p:childTnLst>
                                    <p:animEffect transition="out" filter="circle(out)">
                                      <p:cBhvr>
                                        <p:cTn id="344" dur="2000"/>
                                        <p:tgtEl>
                                          <p:spTgt spid="40"/>
                                        </p:tgtEl>
                                      </p:cBhvr>
                                    </p:animEffect>
                                    <p:set>
                                      <p:cBhvr>
                                        <p:cTn id="345" dur="1" fill="hold">
                                          <p:stCondLst>
                                            <p:cond delay="1999"/>
                                          </p:stCondLst>
                                        </p:cTn>
                                        <p:tgtEl>
                                          <p:spTgt spid="40"/>
                                        </p:tgtEl>
                                        <p:attrNameLst>
                                          <p:attrName>style.visibility</p:attrName>
                                        </p:attrNameLst>
                                      </p:cBhvr>
                                      <p:to>
                                        <p:strVal val="hidden"/>
                                      </p:to>
                                    </p:set>
                                  </p:childTnLst>
                                </p:cTn>
                              </p:par>
                            </p:childTnLst>
                          </p:cTn>
                        </p:par>
                      </p:childTnLst>
                    </p:cTn>
                  </p:par>
                  <p:par>
                    <p:cTn id="346" fill="hold" nodeType="clickPar">
                      <p:stCondLst>
                        <p:cond delay="indefinite"/>
                      </p:stCondLst>
                      <p:childTnLst>
                        <p:par>
                          <p:cTn id="347" fill="hold" nodeType="withGroup">
                            <p:stCondLst>
                              <p:cond delay="0"/>
                            </p:stCondLst>
                            <p:childTnLst>
                              <p:par>
                                <p:cTn id="348" presetID="16" presetClass="entr" presetSubtype="21" fill="hold" nodeType="clickEffect">
                                  <p:stCondLst>
                                    <p:cond delay="0"/>
                                  </p:stCondLst>
                                  <p:childTnLst>
                                    <p:set>
                                      <p:cBhvr>
                                        <p:cTn id="349" dur="1" fill="hold">
                                          <p:stCondLst>
                                            <p:cond delay="0"/>
                                          </p:stCondLst>
                                        </p:cTn>
                                        <p:tgtEl>
                                          <p:spTgt spid="1036"/>
                                        </p:tgtEl>
                                        <p:attrNameLst>
                                          <p:attrName>style.visibility</p:attrName>
                                        </p:attrNameLst>
                                      </p:cBhvr>
                                      <p:to>
                                        <p:strVal val="visible"/>
                                      </p:to>
                                    </p:set>
                                    <p:animEffect transition="in" filter="barn(inVertical)">
                                      <p:cBhvr>
                                        <p:cTn id="350" dur="500"/>
                                        <p:tgtEl>
                                          <p:spTgt spid="1036"/>
                                        </p:tgtEl>
                                      </p:cBhvr>
                                    </p:animEffect>
                                  </p:childTnLst>
                                </p:cTn>
                              </p:par>
                              <p:par>
                                <p:cTn id="351" presetID="16" presetClass="exit" presetSubtype="21" fill="hold" nodeType="withEffect">
                                  <p:stCondLst>
                                    <p:cond delay="0"/>
                                  </p:stCondLst>
                                  <p:childTnLst>
                                    <p:animEffect transition="out" filter="barn(inVertical)">
                                      <p:cBhvr>
                                        <p:cTn id="352" dur="500"/>
                                        <p:tgtEl>
                                          <p:spTgt spid="1037"/>
                                        </p:tgtEl>
                                      </p:cBhvr>
                                    </p:animEffect>
                                    <p:set>
                                      <p:cBhvr>
                                        <p:cTn id="353"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54" restart="whenNotActive" fill="hold" evtFilter="cancelBubble" nodeType="interactiveSeq">
                <p:stCondLst>
                  <p:cond evt="onClick" delay="0">
                    <p:tgtEl>
                      <p:spTgt spid="1039"/>
                    </p:tgtEl>
                  </p:cond>
                </p:stCondLst>
                <p:endSync evt="end" delay="0">
                  <p:rtn val="all"/>
                </p:endSync>
                <p:childTnLst>
                  <p:par>
                    <p:cTn id="355" fill="hold" nodeType="clickPar">
                      <p:stCondLst>
                        <p:cond delay="0"/>
                      </p:stCondLst>
                      <p:childTnLst>
                        <p:par>
                          <p:cTn id="356" fill="hold" nodeType="withGroup">
                            <p:stCondLst>
                              <p:cond delay="0"/>
                            </p:stCondLst>
                            <p:childTnLst>
                              <p:par>
                                <p:cTn id="357" presetID="6" presetClass="entr" presetSubtype="16" fill="hold" grpId="0" nodeType="clickEffect">
                                  <p:stCondLst>
                                    <p:cond delay="0"/>
                                  </p:stCondLst>
                                  <p:childTnLst>
                                    <p:set>
                                      <p:cBhvr>
                                        <p:cTn id="358" dur="1" fill="hold">
                                          <p:stCondLst>
                                            <p:cond delay="0"/>
                                          </p:stCondLst>
                                        </p:cTn>
                                        <p:tgtEl>
                                          <p:spTgt spid="41"/>
                                        </p:tgtEl>
                                        <p:attrNameLst>
                                          <p:attrName>style.visibility</p:attrName>
                                        </p:attrNameLst>
                                      </p:cBhvr>
                                      <p:to>
                                        <p:strVal val="visible"/>
                                      </p:to>
                                    </p:set>
                                    <p:animEffect transition="in" filter="circle(in)">
                                      <p:cBhvr>
                                        <p:cTn id="359" dur="2000"/>
                                        <p:tgtEl>
                                          <p:spTgt spid="41"/>
                                        </p:tgtEl>
                                      </p:cBhvr>
                                    </p:animEffect>
                                  </p:childTnLst>
                                </p:cTn>
                              </p:par>
                            </p:childTnLst>
                          </p:cTn>
                        </p:par>
                      </p:childTnLst>
                    </p:cTn>
                  </p:par>
                  <p:par>
                    <p:cTn id="360" fill="hold" nodeType="clickPar">
                      <p:stCondLst>
                        <p:cond delay="indefinite"/>
                      </p:stCondLst>
                      <p:childTnLst>
                        <p:par>
                          <p:cTn id="361" fill="hold" nodeType="withGroup">
                            <p:stCondLst>
                              <p:cond delay="0"/>
                            </p:stCondLst>
                            <p:childTnLst>
                              <p:par>
                                <p:cTn id="362" presetID="42" presetClass="path" presetSubtype="0" accel="50000" decel="50000" fill="hold" nodeType="clickEffect">
                                  <p:stCondLst>
                                    <p:cond delay="0"/>
                                  </p:stCondLst>
                                  <p:childTnLst>
                                    <p:animMotion origin="layout" path="M 1.38889E-6 -1.11111E-6 L 0.00295 0.37986 " pathEditMode="relative" rAng="0" ptsTypes="AA">
                                      <p:cBhvr>
                                        <p:cTn id="363" dur="2000" fill="hold"/>
                                        <p:tgtEl>
                                          <p:spTgt spid="1039"/>
                                        </p:tgtEl>
                                        <p:attrNameLst>
                                          <p:attrName>ppt_x</p:attrName>
                                          <p:attrName>ppt_y</p:attrName>
                                        </p:attrNameLst>
                                      </p:cBhvr>
                                      <p:rCtr x="139" y="18981"/>
                                    </p:animMotion>
                                  </p:childTnLst>
                                </p:cTn>
                              </p:par>
                              <p:par>
                                <p:cTn id="364" presetID="6" presetClass="exit" presetSubtype="32" fill="hold" grpId="1" nodeType="withEffect">
                                  <p:stCondLst>
                                    <p:cond delay="0"/>
                                  </p:stCondLst>
                                  <p:childTnLst>
                                    <p:animEffect transition="out" filter="circle(out)">
                                      <p:cBhvr>
                                        <p:cTn id="365" dur="2000"/>
                                        <p:tgtEl>
                                          <p:spTgt spid="41"/>
                                        </p:tgtEl>
                                      </p:cBhvr>
                                    </p:animEffect>
                                    <p:set>
                                      <p:cBhvr>
                                        <p:cTn id="366" dur="1" fill="hold">
                                          <p:stCondLst>
                                            <p:cond delay="1999"/>
                                          </p:stCondLst>
                                        </p:cTn>
                                        <p:tgtEl>
                                          <p:spTgt spid="41"/>
                                        </p:tgtEl>
                                        <p:attrNameLst>
                                          <p:attrName>style.visibility</p:attrName>
                                        </p:attrNameLst>
                                      </p:cBhvr>
                                      <p:to>
                                        <p:strVal val="hidden"/>
                                      </p:to>
                                    </p:set>
                                  </p:childTnLst>
                                </p:cTn>
                              </p:par>
                            </p:childTnLst>
                          </p:cTn>
                        </p:par>
                      </p:childTnLst>
                    </p:cTn>
                  </p:par>
                  <p:par>
                    <p:cTn id="367" fill="hold" nodeType="clickPar">
                      <p:stCondLst>
                        <p:cond delay="indefinite"/>
                      </p:stCondLst>
                      <p:childTnLst>
                        <p:par>
                          <p:cTn id="368" fill="hold" nodeType="withGroup">
                            <p:stCondLst>
                              <p:cond delay="0"/>
                            </p:stCondLst>
                            <p:childTnLst>
                              <p:par>
                                <p:cTn id="369" presetID="16" presetClass="entr" presetSubtype="21" fill="hold" nodeType="clickEffect">
                                  <p:stCondLst>
                                    <p:cond delay="0"/>
                                  </p:stCondLst>
                                  <p:childTnLst>
                                    <p:set>
                                      <p:cBhvr>
                                        <p:cTn id="370" dur="1" fill="hold">
                                          <p:stCondLst>
                                            <p:cond delay="0"/>
                                          </p:stCondLst>
                                        </p:cTn>
                                        <p:tgtEl>
                                          <p:spTgt spid="1038"/>
                                        </p:tgtEl>
                                        <p:attrNameLst>
                                          <p:attrName>style.visibility</p:attrName>
                                        </p:attrNameLst>
                                      </p:cBhvr>
                                      <p:to>
                                        <p:strVal val="visible"/>
                                      </p:to>
                                    </p:set>
                                    <p:animEffect transition="in" filter="barn(inVertical)">
                                      <p:cBhvr>
                                        <p:cTn id="371" dur="500"/>
                                        <p:tgtEl>
                                          <p:spTgt spid="1038"/>
                                        </p:tgtEl>
                                      </p:cBhvr>
                                    </p:animEffect>
                                  </p:childTnLst>
                                </p:cTn>
                              </p:par>
                              <p:par>
                                <p:cTn id="372" presetID="16" presetClass="exit" presetSubtype="21" fill="hold" nodeType="withEffect">
                                  <p:stCondLst>
                                    <p:cond delay="0"/>
                                  </p:stCondLst>
                                  <p:childTnLst>
                                    <p:animEffect transition="out" filter="barn(inVertical)">
                                      <p:cBhvr>
                                        <p:cTn id="373" dur="500"/>
                                        <p:tgtEl>
                                          <p:spTgt spid="1039"/>
                                        </p:tgtEl>
                                      </p:cBhvr>
                                    </p:animEffect>
                                    <p:set>
                                      <p:cBhvr>
                                        <p:cTn id="374"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375" restart="whenNotActive" fill="hold" evtFilter="cancelBubble" nodeType="interactiveSeq">
                <p:stCondLst>
                  <p:cond evt="onClick" delay="0">
                    <p:tgtEl>
                      <p:spTgt spid="1041"/>
                    </p:tgtEl>
                  </p:cond>
                </p:stCondLst>
                <p:endSync evt="end" delay="0">
                  <p:rtn val="all"/>
                </p:endSync>
                <p:childTnLst>
                  <p:par>
                    <p:cTn id="376" fill="hold" nodeType="clickPar">
                      <p:stCondLst>
                        <p:cond delay="0"/>
                      </p:stCondLst>
                      <p:childTnLst>
                        <p:par>
                          <p:cTn id="377" fill="hold" nodeType="withGroup">
                            <p:stCondLst>
                              <p:cond delay="0"/>
                            </p:stCondLst>
                            <p:childTnLst>
                              <p:par>
                                <p:cTn id="378" presetID="6" presetClass="entr" presetSubtype="16" fill="hold" nodeType="clickEffect">
                                  <p:stCondLst>
                                    <p:cond delay="0"/>
                                  </p:stCondLst>
                                  <p:childTnLst>
                                    <p:set>
                                      <p:cBhvr>
                                        <p:cTn id="379" dur="1" fill="hold">
                                          <p:stCondLst>
                                            <p:cond delay="0"/>
                                          </p:stCondLst>
                                        </p:cTn>
                                        <p:tgtEl>
                                          <p:spTgt spid="42">
                                            <p:txEl>
                                              <p:pRg st="0" end="0"/>
                                            </p:txEl>
                                          </p:spTgt>
                                        </p:tgtEl>
                                        <p:attrNameLst>
                                          <p:attrName>style.visibility</p:attrName>
                                        </p:attrNameLst>
                                      </p:cBhvr>
                                      <p:to>
                                        <p:strVal val="visible"/>
                                      </p:to>
                                    </p:set>
                                    <p:animEffect transition="in" filter="circle(in)">
                                      <p:cBhvr>
                                        <p:cTn id="380" dur="2000"/>
                                        <p:tgtEl>
                                          <p:spTgt spid="42">
                                            <p:txEl>
                                              <p:pRg st="0" end="0"/>
                                            </p:txEl>
                                          </p:spTgt>
                                        </p:tgtEl>
                                      </p:cBhvr>
                                    </p:animEffect>
                                  </p:childTnLst>
                                </p:cTn>
                              </p:par>
                            </p:childTnLst>
                          </p:cTn>
                        </p:par>
                      </p:childTnLst>
                    </p:cTn>
                  </p:par>
                  <p:par>
                    <p:cTn id="381" fill="hold">
                      <p:stCondLst>
                        <p:cond delay="indefinite"/>
                      </p:stCondLst>
                      <p:childTnLst>
                        <p:par>
                          <p:cTn id="382" fill="hold">
                            <p:stCondLst>
                              <p:cond delay="0"/>
                            </p:stCondLst>
                            <p:childTnLst>
                              <p:par>
                                <p:cTn id="383" presetID="6" presetClass="entr" presetSubtype="16" fill="hold" nodeType="clickEffect">
                                  <p:stCondLst>
                                    <p:cond delay="0"/>
                                  </p:stCondLst>
                                  <p:childTnLst>
                                    <p:set>
                                      <p:cBhvr>
                                        <p:cTn id="384" dur="1" fill="hold">
                                          <p:stCondLst>
                                            <p:cond delay="0"/>
                                          </p:stCondLst>
                                        </p:cTn>
                                        <p:tgtEl>
                                          <p:spTgt spid="42">
                                            <p:txEl>
                                              <p:pRg st="1" end="1"/>
                                            </p:txEl>
                                          </p:spTgt>
                                        </p:tgtEl>
                                        <p:attrNameLst>
                                          <p:attrName>style.visibility</p:attrName>
                                        </p:attrNameLst>
                                      </p:cBhvr>
                                      <p:to>
                                        <p:strVal val="visible"/>
                                      </p:to>
                                    </p:set>
                                    <p:animEffect transition="in" filter="circle(in)">
                                      <p:cBhvr>
                                        <p:cTn id="385" dur="2000"/>
                                        <p:tgtEl>
                                          <p:spTgt spid="42">
                                            <p:txEl>
                                              <p:pRg st="1" end="1"/>
                                            </p:txEl>
                                          </p:spTgt>
                                        </p:tgtEl>
                                      </p:cBhvr>
                                    </p:animEffect>
                                  </p:childTnLst>
                                </p:cTn>
                              </p:par>
                            </p:childTnLst>
                          </p:cTn>
                        </p:par>
                      </p:childTnLst>
                    </p:cTn>
                  </p:par>
                  <p:par>
                    <p:cTn id="386" fill="hold" nodeType="clickPar">
                      <p:stCondLst>
                        <p:cond delay="indefinite"/>
                      </p:stCondLst>
                      <p:childTnLst>
                        <p:par>
                          <p:cTn id="387" fill="hold" nodeType="withGroup">
                            <p:stCondLst>
                              <p:cond delay="0"/>
                            </p:stCondLst>
                            <p:childTnLst>
                              <p:par>
                                <p:cTn id="388" presetID="42" presetClass="path" presetSubtype="0" accel="50000" decel="50000" fill="hold" nodeType="clickEffect">
                                  <p:stCondLst>
                                    <p:cond delay="0"/>
                                  </p:stCondLst>
                                  <p:childTnLst>
                                    <p:animMotion origin="layout" path="M 4.44444E-6 0.00486 L -0.00556 0.40972 " pathEditMode="relative" rAng="0" ptsTypes="AA">
                                      <p:cBhvr>
                                        <p:cTn id="389" dur="2000" fill="hold"/>
                                        <p:tgtEl>
                                          <p:spTgt spid="1041"/>
                                        </p:tgtEl>
                                        <p:attrNameLst>
                                          <p:attrName>ppt_x</p:attrName>
                                          <p:attrName>ppt_y</p:attrName>
                                        </p:attrNameLst>
                                      </p:cBhvr>
                                      <p:rCtr x="-278" y="20231"/>
                                    </p:animMotion>
                                  </p:childTnLst>
                                </p:cTn>
                              </p:par>
                              <p:par>
                                <p:cTn id="390" presetID="6" presetClass="exit" presetSubtype="32" fill="hold" grpId="0" nodeType="withEffect">
                                  <p:stCondLst>
                                    <p:cond delay="0"/>
                                  </p:stCondLst>
                                  <p:childTnLst>
                                    <p:animEffect transition="out" filter="circle(out)">
                                      <p:cBhvr>
                                        <p:cTn id="391" dur="2000"/>
                                        <p:tgtEl>
                                          <p:spTgt spid="42">
                                            <p:txEl>
                                              <p:pRg st="0" end="0"/>
                                            </p:txEl>
                                          </p:spTgt>
                                        </p:tgtEl>
                                      </p:cBhvr>
                                    </p:animEffect>
                                    <p:set>
                                      <p:cBhvr>
                                        <p:cTn id="392" dur="1" fill="hold">
                                          <p:stCondLst>
                                            <p:cond delay="1999"/>
                                          </p:stCondLst>
                                        </p:cTn>
                                        <p:tgtEl>
                                          <p:spTgt spid="42">
                                            <p:txEl>
                                              <p:pRg st="0" end="0"/>
                                            </p:txEl>
                                          </p:spTgt>
                                        </p:tgtEl>
                                        <p:attrNameLst>
                                          <p:attrName>style.visibility</p:attrName>
                                        </p:attrNameLst>
                                      </p:cBhvr>
                                      <p:to>
                                        <p:strVal val="hidden"/>
                                      </p:to>
                                    </p:set>
                                  </p:childTnLst>
                                </p:cTn>
                              </p:par>
                              <p:par>
                                <p:cTn id="393" presetID="6" presetClass="exit" presetSubtype="32" fill="hold" grpId="0" nodeType="withEffect">
                                  <p:stCondLst>
                                    <p:cond delay="0"/>
                                  </p:stCondLst>
                                  <p:childTnLst>
                                    <p:animEffect transition="out" filter="circle(out)">
                                      <p:cBhvr>
                                        <p:cTn id="394" dur="2000"/>
                                        <p:tgtEl>
                                          <p:spTgt spid="42">
                                            <p:txEl>
                                              <p:pRg st="1" end="1"/>
                                            </p:txEl>
                                          </p:spTgt>
                                        </p:tgtEl>
                                      </p:cBhvr>
                                    </p:animEffect>
                                    <p:set>
                                      <p:cBhvr>
                                        <p:cTn id="395" dur="1" fill="hold">
                                          <p:stCondLst>
                                            <p:cond delay="1999"/>
                                          </p:stCondLst>
                                        </p:cTn>
                                        <p:tgtEl>
                                          <p:spTgt spid="42">
                                            <p:txEl>
                                              <p:pRg st="1" end="1"/>
                                            </p:txEl>
                                          </p:spTgt>
                                        </p:tgtEl>
                                        <p:attrNameLst>
                                          <p:attrName>style.visibility</p:attrName>
                                        </p:attrNameLst>
                                      </p:cBhvr>
                                      <p:to>
                                        <p:strVal val="hidden"/>
                                      </p:to>
                                    </p:set>
                                  </p:childTnLst>
                                </p:cTn>
                              </p:par>
                            </p:childTnLst>
                          </p:cTn>
                        </p:par>
                      </p:childTnLst>
                    </p:cTn>
                  </p:par>
                  <p:par>
                    <p:cTn id="396" fill="hold" nodeType="clickPar">
                      <p:stCondLst>
                        <p:cond delay="indefinite"/>
                      </p:stCondLst>
                      <p:childTnLst>
                        <p:par>
                          <p:cTn id="397" fill="hold" nodeType="withGroup">
                            <p:stCondLst>
                              <p:cond delay="0"/>
                            </p:stCondLst>
                            <p:childTnLst>
                              <p:par>
                                <p:cTn id="398" presetID="16" presetClass="entr" presetSubtype="21" fill="hold" nodeType="clickEffect">
                                  <p:stCondLst>
                                    <p:cond delay="0"/>
                                  </p:stCondLst>
                                  <p:childTnLst>
                                    <p:set>
                                      <p:cBhvr>
                                        <p:cTn id="399" dur="1" fill="hold">
                                          <p:stCondLst>
                                            <p:cond delay="0"/>
                                          </p:stCondLst>
                                        </p:cTn>
                                        <p:tgtEl>
                                          <p:spTgt spid="1040"/>
                                        </p:tgtEl>
                                        <p:attrNameLst>
                                          <p:attrName>style.visibility</p:attrName>
                                        </p:attrNameLst>
                                      </p:cBhvr>
                                      <p:to>
                                        <p:strVal val="visible"/>
                                      </p:to>
                                    </p:set>
                                    <p:animEffect transition="in" filter="barn(inVertical)">
                                      <p:cBhvr>
                                        <p:cTn id="400" dur="500"/>
                                        <p:tgtEl>
                                          <p:spTgt spid="1040"/>
                                        </p:tgtEl>
                                      </p:cBhvr>
                                    </p:animEffect>
                                  </p:childTnLst>
                                </p:cTn>
                              </p:par>
                              <p:par>
                                <p:cTn id="401" presetID="16" presetClass="exit" presetSubtype="21" fill="hold" nodeType="withEffect">
                                  <p:stCondLst>
                                    <p:cond delay="0"/>
                                  </p:stCondLst>
                                  <p:childTnLst>
                                    <p:animEffect transition="out" filter="barn(inVertical)">
                                      <p:cBhvr>
                                        <p:cTn id="402" dur="500"/>
                                        <p:tgtEl>
                                          <p:spTgt spid="1041"/>
                                        </p:tgtEl>
                                      </p:cBhvr>
                                    </p:animEffect>
                                    <p:set>
                                      <p:cBhvr>
                                        <p:cTn id="403" dur="1" fill="hold">
                                          <p:stCondLst>
                                            <p:cond delay="499"/>
                                          </p:stCondLst>
                                        </p:cTn>
                                        <p:tgtEl>
                                          <p:spTgt spid="1041"/>
                                        </p:tgtEl>
                                        <p:attrNameLst>
                                          <p:attrName>style.visibility</p:attrName>
                                        </p:attrNameLst>
                                      </p:cBhvr>
                                      <p:to>
                                        <p:strVal val="hidden"/>
                                      </p:to>
                                    </p:set>
                                  </p:childTnLst>
                                </p:cTn>
                              </p:par>
                            </p:childTnLst>
                          </p:cTn>
                        </p:par>
                      </p:childTnLst>
                    </p:cTn>
                  </p:par>
                </p:childTnLst>
              </p:cTn>
              <p:nextCondLst>
                <p:cond evt="onClick" delay="0">
                  <p:tgtEl>
                    <p:spTgt spid="1041"/>
                  </p:tgtEl>
                </p:cond>
              </p:nextCondLst>
            </p:seq>
            <p:seq concurrent="1" nextAc="seek">
              <p:cTn id="404" restart="whenNotActive" fill="hold" evtFilter="cancelBubble" nodeType="interactiveSeq">
                <p:stCondLst>
                  <p:cond evt="onClick" delay="0">
                    <p:tgtEl>
                      <p:spTgt spid="62"/>
                    </p:tgtEl>
                  </p:cond>
                </p:stCondLst>
                <p:endSync evt="end" delay="0">
                  <p:rtn val="all"/>
                </p:endSync>
                <p:childTnLst>
                  <p:par>
                    <p:cTn id="405" fill="hold" nodeType="clickPar">
                      <p:stCondLst>
                        <p:cond delay="0"/>
                      </p:stCondLst>
                      <p:childTnLst>
                        <p:par>
                          <p:cTn id="406" fill="hold" nodeType="withGroup">
                            <p:stCondLst>
                              <p:cond delay="0"/>
                            </p:stCondLst>
                            <p:childTnLst>
                              <p:par>
                                <p:cTn id="407" presetID="6" presetClass="entr" presetSubtype="16" fill="hold" nodeType="clickEffect">
                                  <p:stCondLst>
                                    <p:cond delay="0"/>
                                  </p:stCondLst>
                                  <p:childTnLst>
                                    <p:set>
                                      <p:cBhvr>
                                        <p:cTn id="408" dur="1" fill="hold">
                                          <p:stCondLst>
                                            <p:cond delay="0"/>
                                          </p:stCondLst>
                                        </p:cTn>
                                        <p:tgtEl>
                                          <p:spTgt spid="43">
                                            <p:txEl>
                                              <p:pRg st="0" end="0"/>
                                            </p:txEl>
                                          </p:spTgt>
                                        </p:tgtEl>
                                        <p:attrNameLst>
                                          <p:attrName>style.visibility</p:attrName>
                                        </p:attrNameLst>
                                      </p:cBhvr>
                                      <p:to>
                                        <p:strVal val="visible"/>
                                      </p:to>
                                    </p:set>
                                    <p:animEffect transition="in" filter="circle(in)">
                                      <p:cBhvr>
                                        <p:cTn id="409" dur="2000"/>
                                        <p:tgtEl>
                                          <p:spTgt spid="43">
                                            <p:txEl>
                                              <p:pRg st="0" end="0"/>
                                            </p:txEl>
                                          </p:spTgt>
                                        </p:tgtEl>
                                      </p:cBhvr>
                                    </p:animEffect>
                                  </p:childTnLst>
                                </p:cTn>
                              </p:par>
                            </p:childTnLst>
                          </p:cTn>
                        </p:par>
                      </p:childTnLst>
                    </p:cTn>
                  </p:par>
                  <p:par>
                    <p:cTn id="410" fill="hold" nodeType="clickPar">
                      <p:stCondLst>
                        <p:cond delay="indefinite"/>
                      </p:stCondLst>
                      <p:childTnLst>
                        <p:par>
                          <p:cTn id="411" fill="hold" nodeType="withGroup">
                            <p:stCondLst>
                              <p:cond delay="0"/>
                            </p:stCondLst>
                            <p:childTnLst>
                              <p:par>
                                <p:cTn id="412" presetID="42" presetClass="path" presetSubtype="0" accel="50000" decel="50000" fill="hold" nodeType="clickEffect">
                                  <p:stCondLst>
                                    <p:cond delay="0"/>
                                  </p:stCondLst>
                                  <p:childTnLst>
                                    <p:animMotion origin="layout" path="M 5E-6 1.48148E-6 L -0.00729 0.39467 " pathEditMode="relative" rAng="0" ptsTypes="AA">
                                      <p:cBhvr>
                                        <p:cTn id="413" dur="2000" fill="hold"/>
                                        <p:tgtEl>
                                          <p:spTgt spid="62"/>
                                        </p:tgtEl>
                                        <p:attrNameLst>
                                          <p:attrName>ppt_x</p:attrName>
                                          <p:attrName>ppt_y</p:attrName>
                                        </p:attrNameLst>
                                      </p:cBhvr>
                                      <p:rCtr x="-365" y="19722"/>
                                    </p:animMotion>
                                  </p:childTnLst>
                                </p:cTn>
                              </p:par>
                              <p:par>
                                <p:cTn id="414" presetID="6" presetClass="exit" presetSubtype="32" fill="hold" grpId="0" nodeType="withEffect">
                                  <p:stCondLst>
                                    <p:cond delay="0"/>
                                  </p:stCondLst>
                                  <p:childTnLst>
                                    <p:animEffect transition="out" filter="circle(out)">
                                      <p:cBhvr>
                                        <p:cTn id="415" dur="2000"/>
                                        <p:tgtEl>
                                          <p:spTgt spid="43">
                                            <p:txEl>
                                              <p:pRg st="0" end="0"/>
                                            </p:txEl>
                                          </p:spTgt>
                                        </p:tgtEl>
                                      </p:cBhvr>
                                    </p:animEffect>
                                    <p:set>
                                      <p:cBhvr>
                                        <p:cTn id="416" dur="1" fill="hold">
                                          <p:stCondLst>
                                            <p:cond delay="1999"/>
                                          </p:stCondLst>
                                        </p:cTn>
                                        <p:tgtEl>
                                          <p:spTgt spid="43">
                                            <p:txEl>
                                              <p:pRg st="0" end="0"/>
                                            </p:txEl>
                                          </p:spTgt>
                                        </p:tgtEl>
                                        <p:attrNameLst>
                                          <p:attrName>style.visibility</p:attrName>
                                        </p:attrNameLst>
                                      </p:cBhvr>
                                      <p:to>
                                        <p:strVal val="hidden"/>
                                      </p:to>
                                    </p:set>
                                  </p:childTnLst>
                                </p:cTn>
                              </p:par>
                            </p:childTnLst>
                          </p:cTn>
                        </p:par>
                      </p:childTnLst>
                    </p:cTn>
                  </p:par>
                  <p:par>
                    <p:cTn id="417" fill="hold" nodeType="clickPar">
                      <p:stCondLst>
                        <p:cond delay="indefinite"/>
                      </p:stCondLst>
                      <p:childTnLst>
                        <p:par>
                          <p:cTn id="418" fill="hold" nodeType="withGroup">
                            <p:stCondLst>
                              <p:cond delay="0"/>
                            </p:stCondLst>
                            <p:childTnLst>
                              <p:par>
                                <p:cTn id="419" presetID="16" presetClass="entr" presetSubtype="21" fill="hold" nodeType="clickEffect">
                                  <p:stCondLst>
                                    <p:cond delay="0"/>
                                  </p:stCondLst>
                                  <p:childTnLst>
                                    <p:set>
                                      <p:cBhvr>
                                        <p:cTn id="420" dur="1" fill="hold">
                                          <p:stCondLst>
                                            <p:cond delay="0"/>
                                          </p:stCondLst>
                                        </p:cTn>
                                        <p:tgtEl>
                                          <p:spTgt spid="64"/>
                                        </p:tgtEl>
                                        <p:attrNameLst>
                                          <p:attrName>style.visibility</p:attrName>
                                        </p:attrNameLst>
                                      </p:cBhvr>
                                      <p:to>
                                        <p:strVal val="visible"/>
                                      </p:to>
                                    </p:set>
                                    <p:animEffect transition="in" filter="barn(inVertical)">
                                      <p:cBhvr>
                                        <p:cTn id="421" dur="500"/>
                                        <p:tgtEl>
                                          <p:spTgt spid="64"/>
                                        </p:tgtEl>
                                      </p:cBhvr>
                                    </p:animEffect>
                                  </p:childTnLst>
                                </p:cTn>
                              </p:par>
                              <p:par>
                                <p:cTn id="422" presetID="16" presetClass="exit" presetSubtype="21" fill="hold" nodeType="withEffect">
                                  <p:stCondLst>
                                    <p:cond delay="0"/>
                                  </p:stCondLst>
                                  <p:childTnLst>
                                    <p:animEffect transition="out" filter="barn(inVertical)">
                                      <p:cBhvr>
                                        <p:cTn id="423" dur="500"/>
                                        <p:tgtEl>
                                          <p:spTgt spid="62"/>
                                        </p:tgtEl>
                                      </p:cBhvr>
                                    </p:animEffect>
                                    <p:set>
                                      <p:cBhvr>
                                        <p:cTn id="424"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25" restart="whenNotActive" fill="hold" evtFilter="cancelBubble" nodeType="interactiveSeq">
                <p:stCondLst>
                  <p:cond evt="onClick" delay="0">
                    <p:tgtEl>
                      <p:spTgt spid="63"/>
                    </p:tgtEl>
                  </p:cond>
                </p:stCondLst>
                <p:endSync evt="end" delay="0">
                  <p:rtn val="all"/>
                </p:endSync>
                <p:childTnLst>
                  <p:par>
                    <p:cTn id="426" fill="hold" nodeType="clickPar">
                      <p:stCondLst>
                        <p:cond delay="0"/>
                      </p:stCondLst>
                      <p:childTnLst>
                        <p:par>
                          <p:cTn id="427" fill="hold" nodeType="withGroup">
                            <p:stCondLst>
                              <p:cond delay="0"/>
                            </p:stCondLst>
                            <p:childTnLst>
                              <p:par>
                                <p:cTn id="428" presetID="6" presetClass="entr" presetSubtype="16" fill="hold" grpId="0" nodeType="clickEffect">
                                  <p:stCondLst>
                                    <p:cond delay="0"/>
                                  </p:stCondLst>
                                  <p:childTnLst>
                                    <p:set>
                                      <p:cBhvr>
                                        <p:cTn id="429" dur="1" fill="hold">
                                          <p:stCondLst>
                                            <p:cond delay="0"/>
                                          </p:stCondLst>
                                        </p:cTn>
                                        <p:tgtEl>
                                          <p:spTgt spid="44"/>
                                        </p:tgtEl>
                                        <p:attrNameLst>
                                          <p:attrName>style.visibility</p:attrName>
                                        </p:attrNameLst>
                                      </p:cBhvr>
                                      <p:to>
                                        <p:strVal val="visible"/>
                                      </p:to>
                                    </p:set>
                                    <p:animEffect transition="in" filter="circle(in)">
                                      <p:cBhvr>
                                        <p:cTn id="430" dur="2000"/>
                                        <p:tgtEl>
                                          <p:spTgt spid="44"/>
                                        </p:tgtEl>
                                      </p:cBhvr>
                                    </p:animEffect>
                                  </p:childTnLst>
                                </p:cTn>
                              </p:par>
                            </p:childTnLst>
                          </p:cTn>
                        </p:par>
                      </p:childTnLst>
                    </p:cTn>
                  </p:par>
                  <p:par>
                    <p:cTn id="431" fill="hold" nodeType="clickPar">
                      <p:stCondLst>
                        <p:cond delay="indefinite"/>
                      </p:stCondLst>
                      <p:childTnLst>
                        <p:par>
                          <p:cTn id="432" fill="hold" nodeType="withGroup">
                            <p:stCondLst>
                              <p:cond delay="0"/>
                            </p:stCondLst>
                            <p:childTnLst>
                              <p:par>
                                <p:cTn id="433" presetID="42" presetClass="path" presetSubtype="0" accel="50000" decel="50000" fill="hold" nodeType="clickEffect">
                                  <p:stCondLst>
                                    <p:cond delay="0"/>
                                  </p:stCondLst>
                                  <p:childTnLst>
                                    <p:animMotion origin="layout" path="M 1.66667E-6 0.00324 L -0.00729 0.37314 " pathEditMode="relative" rAng="0" ptsTypes="AA">
                                      <p:cBhvr>
                                        <p:cTn id="434" dur="2000" fill="hold"/>
                                        <p:tgtEl>
                                          <p:spTgt spid="63"/>
                                        </p:tgtEl>
                                        <p:attrNameLst>
                                          <p:attrName>ppt_x</p:attrName>
                                          <p:attrName>ppt_y</p:attrName>
                                        </p:attrNameLst>
                                      </p:cBhvr>
                                      <p:rCtr x="-365" y="18495"/>
                                    </p:animMotion>
                                  </p:childTnLst>
                                </p:cTn>
                              </p:par>
                              <p:par>
                                <p:cTn id="435" presetID="6" presetClass="exit" presetSubtype="32" fill="hold" grpId="1" nodeType="withEffect">
                                  <p:stCondLst>
                                    <p:cond delay="0"/>
                                  </p:stCondLst>
                                  <p:childTnLst>
                                    <p:animEffect transition="out" filter="circle(out)">
                                      <p:cBhvr>
                                        <p:cTn id="436" dur="2000"/>
                                        <p:tgtEl>
                                          <p:spTgt spid="44"/>
                                        </p:tgtEl>
                                      </p:cBhvr>
                                    </p:animEffect>
                                    <p:set>
                                      <p:cBhvr>
                                        <p:cTn id="437" dur="1" fill="hold">
                                          <p:stCondLst>
                                            <p:cond delay="1999"/>
                                          </p:stCondLst>
                                        </p:cTn>
                                        <p:tgtEl>
                                          <p:spTgt spid="44"/>
                                        </p:tgtEl>
                                        <p:attrNameLst>
                                          <p:attrName>style.visibility</p:attrName>
                                        </p:attrNameLst>
                                      </p:cBhvr>
                                      <p:to>
                                        <p:strVal val="hidden"/>
                                      </p:to>
                                    </p:set>
                                  </p:childTnLst>
                                </p:cTn>
                              </p:par>
                            </p:childTnLst>
                          </p:cTn>
                        </p:par>
                      </p:childTnLst>
                    </p:cTn>
                  </p:par>
                  <p:par>
                    <p:cTn id="438" fill="hold" nodeType="clickPar">
                      <p:stCondLst>
                        <p:cond delay="indefinite"/>
                      </p:stCondLst>
                      <p:childTnLst>
                        <p:par>
                          <p:cTn id="439" fill="hold" nodeType="withGroup">
                            <p:stCondLst>
                              <p:cond delay="0"/>
                            </p:stCondLst>
                            <p:childTnLst>
                              <p:par>
                                <p:cTn id="440" presetID="16" presetClass="entr" presetSubtype="21" fill="hold" nodeType="clickEffect">
                                  <p:stCondLst>
                                    <p:cond delay="0"/>
                                  </p:stCondLst>
                                  <p:childTnLst>
                                    <p:set>
                                      <p:cBhvr>
                                        <p:cTn id="441" dur="1" fill="hold">
                                          <p:stCondLst>
                                            <p:cond delay="0"/>
                                          </p:stCondLst>
                                        </p:cTn>
                                        <p:tgtEl>
                                          <p:spTgt spid="65"/>
                                        </p:tgtEl>
                                        <p:attrNameLst>
                                          <p:attrName>style.visibility</p:attrName>
                                        </p:attrNameLst>
                                      </p:cBhvr>
                                      <p:to>
                                        <p:strVal val="visible"/>
                                      </p:to>
                                    </p:set>
                                    <p:animEffect transition="in" filter="barn(inVertical)">
                                      <p:cBhvr>
                                        <p:cTn id="442" dur="500"/>
                                        <p:tgtEl>
                                          <p:spTgt spid="65"/>
                                        </p:tgtEl>
                                      </p:cBhvr>
                                    </p:animEffect>
                                  </p:childTnLst>
                                </p:cTn>
                              </p:par>
                              <p:par>
                                <p:cTn id="443" presetID="16" presetClass="exit" presetSubtype="21" fill="hold" nodeType="withEffect">
                                  <p:stCondLst>
                                    <p:cond delay="0"/>
                                  </p:stCondLst>
                                  <p:childTnLst>
                                    <p:animEffect transition="out" filter="barn(inVertical)">
                                      <p:cBhvr>
                                        <p:cTn id="444" dur="500"/>
                                        <p:tgtEl>
                                          <p:spTgt spid="63"/>
                                        </p:tgtEl>
                                      </p:cBhvr>
                                    </p:animEffect>
                                    <p:set>
                                      <p:cBhvr>
                                        <p:cTn id="44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46" restart="whenNotActive" fill="hold" evtFilter="cancelBubble" nodeType="interactiveSeq">
                <p:stCondLst>
                  <p:cond evt="onClick" delay="0">
                    <p:tgtEl>
                      <p:spTgt spid="97"/>
                    </p:tgtEl>
                  </p:cond>
                </p:stCondLst>
                <p:endSync evt="end" delay="0">
                  <p:rtn val="all"/>
                </p:endSync>
                <p:childTnLst>
                  <p:par>
                    <p:cTn id="447" fill="hold" nodeType="clickPar">
                      <p:stCondLst>
                        <p:cond delay="0"/>
                      </p:stCondLst>
                      <p:childTnLst>
                        <p:par>
                          <p:cTn id="448" fill="hold" nodeType="withGroup">
                            <p:stCondLst>
                              <p:cond delay="0"/>
                            </p:stCondLst>
                            <p:childTnLst>
                              <p:par>
                                <p:cTn id="449" presetID="11" presetClass="entr" presetSubtype="0" fill="hold" grpId="0" nodeType="afterEffect">
                                  <p:stCondLst>
                                    <p:cond delay="0"/>
                                  </p:stCondLst>
                                  <p:childTnLst>
                                    <p:set>
                                      <p:cBhvr>
                                        <p:cTn id="450"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2" name="click.wav"/>
                                        </p:tgtEl>
                                      </p:cMediaNode>
                                    </p:audio>
                                  </p:subTnLst>
                                </p:cTn>
                              </p:par>
                            </p:childTnLst>
                          </p:cTn>
                        </p:par>
                        <p:par>
                          <p:cTn id="451" fill="hold" nodeType="afterGroup">
                            <p:stCondLst>
                              <p:cond delay="1000"/>
                            </p:stCondLst>
                            <p:childTnLst>
                              <p:par>
                                <p:cTn id="452" presetID="11" presetClass="entr" presetSubtype="0" fill="hold" grpId="0" nodeType="afterEffect">
                                  <p:stCondLst>
                                    <p:cond delay="0"/>
                                  </p:stCondLst>
                                  <p:childTnLst>
                                    <p:set>
                                      <p:cBhvr>
                                        <p:cTn id="453"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2" name="click.wav"/>
                                        </p:tgtEl>
                                      </p:cMediaNode>
                                    </p:audio>
                                  </p:subTnLst>
                                </p:cTn>
                              </p:par>
                            </p:childTnLst>
                          </p:cTn>
                        </p:par>
                        <p:par>
                          <p:cTn id="454" fill="hold" nodeType="afterGroup">
                            <p:stCondLst>
                              <p:cond delay="2000"/>
                            </p:stCondLst>
                            <p:childTnLst>
                              <p:par>
                                <p:cTn id="455" presetID="11" presetClass="entr" presetSubtype="0" fill="hold" grpId="0" nodeType="afterEffect">
                                  <p:stCondLst>
                                    <p:cond delay="0"/>
                                  </p:stCondLst>
                                  <p:childTnLst>
                                    <p:set>
                                      <p:cBhvr>
                                        <p:cTn id="456"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2" name="click.wav"/>
                                        </p:tgtEl>
                                      </p:cMediaNode>
                                    </p:audio>
                                  </p:subTnLst>
                                </p:cTn>
                              </p:par>
                            </p:childTnLst>
                          </p:cTn>
                        </p:par>
                        <p:par>
                          <p:cTn id="457" fill="hold" nodeType="afterGroup">
                            <p:stCondLst>
                              <p:cond delay="3000"/>
                            </p:stCondLst>
                            <p:childTnLst>
                              <p:par>
                                <p:cTn id="458" presetID="11" presetClass="entr" presetSubtype="0" fill="hold" grpId="0" nodeType="afterEffect">
                                  <p:stCondLst>
                                    <p:cond delay="0"/>
                                  </p:stCondLst>
                                  <p:childTnLst>
                                    <p:set>
                                      <p:cBhvr>
                                        <p:cTn id="459"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2" name="click.wav"/>
                                        </p:tgtEl>
                                      </p:cMediaNode>
                                    </p:audio>
                                  </p:subTnLst>
                                </p:cTn>
                              </p:par>
                            </p:childTnLst>
                          </p:cTn>
                        </p:par>
                        <p:par>
                          <p:cTn id="460" fill="hold" nodeType="afterGroup">
                            <p:stCondLst>
                              <p:cond delay="4000"/>
                            </p:stCondLst>
                            <p:childTnLst>
                              <p:par>
                                <p:cTn id="461" presetID="11" presetClass="entr" presetSubtype="0" fill="hold" grpId="0" nodeType="afterEffect">
                                  <p:stCondLst>
                                    <p:cond delay="0"/>
                                  </p:stCondLst>
                                  <p:childTnLst>
                                    <p:set>
                                      <p:cBhvr>
                                        <p:cTn id="46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2" name="click.wav"/>
                                        </p:tgtEl>
                                      </p:cMediaNode>
                                    </p:audio>
                                  </p:subTnLst>
                                </p:cTn>
                              </p:par>
                            </p:childTnLst>
                          </p:cTn>
                        </p:par>
                        <p:par>
                          <p:cTn id="463" fill="hold" nodeType="afterGroup">
                            <p:stCondLst>
                              <p:cond delay="5000"/>
                            </p:stCondLst>
                            <p:childTnLst>
                              <p:par>
                                <p:cTn id="464" presetID="11" presetClass="entr" presetSubtype="0" fill="hold" grpId="0" nodeType="afterEffect">
                                  <p:stCondLst>
                                    <p:cond delay="0"/>
                                  </p:stCondLst>
                                  <p:childTnLst>
                                    <p:set>
                                      <p:cBhvr>
                                        <p:cTn id="465"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2" name="click.wav"/>
                                        </p:tgtEl>
                                      </p:cMediaNode>
                                    </p:audio>
                                  </p:subTnLst>
                                </p:cTn>
                              </p:par>
                            </p:childTnLst>
                          </p:cTn>
                        </p:par>
                        <p:par>
                          <p:cTn id="466" fill="hold" nodeType="afterGroup">
                            <p:stCondLst>
                              <p:cond delay="6000"/>
                            </p:stCondLst>
                            <p:childTnLst>
                              <p:par>
                                <p:cTn id="467" presetID="11" presetClass="entr" presetSubtype="0" fill="hold" grpId="0" nodeType="afterEffect">
                                  <p:stCondLst>
                                    <p:cond delay="0"/>
                                  </p:stCondLst>
                                  <p:childTnLst>
                                    <p:set>
                                      <p:cBhvr>
                                        <p:cTn id="468"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2" name="click.wav"/>
                                        </p:tgtEl>
                                      </p:cMediaNode>
                                    </p:audio>
                                  </p:subTnLst>
                                </p:cTn>
                              </p:par>
                            </p:childTnLst>
                          </p:cTn>
                        </p:par>
                        <p:par>
                          <p:cTn id="469" fill="hold" nodeType="afterGroup">
                            <p:stCondLst>
                              <p:cond delay="7000"/>
                            </p:stCondLst>
                            <p:childTnLst>
                              <p:par>
                                <p:cTn id="470" presetID="11" presetClass="entr" presetSubtype="0" fill="hold" grpId="0" nodeType="afterEffect">
                                  <p:stCondLst>
                                    <p:cond delay="0"/>
                                  </p:stCondLst>
                                  <p:childTnLst>
                                    <p:set>
                                      <p:cBhvr>
                                        <p:cTn id="471"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2" name="click.wav"/>
                                        </p:tgtEl>
                                      </p:cMediaNode>
                                    </p:audio>
                                  </p:subTnLst>
                                </p:cTn>
                              </p:par>
                            </p:childTnLst>
                          </p:cTn>
                        </p:par>
                        <p:par>
                          <p:cTn id="472" fill="hold" nodeType="afterGroup">
                            <p:stCondLst>
                              <p:cond delay="8000"/>
                            </p:stCondLst>
                            <p:childTnLst>
                              <p:par>
                                <p:cTn id="473" presetID="11" presetClass="entr" presetSubtype="0" fill="hold" grpId="0" nodeType="afterEffect">
                                  <p:stCondLst>
                                    <p:cond delay="0"/>
                                  </p:stCondLst>
                                  <p:childTnLst>
                                    <p:set>
                                      <p:cBhvr>
                                        <p:cTn id="474"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2" name="click.wav"/>
                                        </p:tgtEl>
                                      </p:cMediaNode>
                                    </p:audio>
                                  </p:subTnLst>
                                </p:cTn>
                              </p:par>
                            </p:childTnLst>
                          </p:cTn>
                        </p:par>
                        <p:par>
                          <p:cTn id="475" fill="hold" nodeType="afterGroup">
                            <p:stCondLst>
                              <p:cond delay="9000"/>
                            </p:stCondLst>
                            <p:childTnLst>
                              <p:par>
                                <p:cTn id="476" presetID="11" presetClass="entr" presetSubtype="0" fill="hold" grpId="0" nodeType="afterEffect">
                                  <p:stCondLst>
                                    <p:cond delay="0"/>
                                  </p:stCondLst>
                                  <p:childTnLst>
                                    <p:set>
                                      <p:cBhvr>
                                        <p:cTn id="477"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2" name="click.wav"/>
                                        </p:tgtEl>
                                      </p:cMediaNode>
                                    </p:audio>
                                  </p:subTnLst>
                                </p:cTn>
                              </p:par>
                            </p:childTnLst>
                          </p:cTn>
                        </p:par>
                        <p:par>
                          <p:cTn id="478" fill="hold" nodeType="afterGroup">
                            <p:stCondLst>
                              <p:cond delay="10000"/>
                            </p:stCondLst>
                            <p:childTnLst>
                              <p:par>
                                <p:cTn id="479" presetID="11" presetClass="entr" presetSubtype="0" fill="hold" grpId="0" nodeType="afterEffect">
                                  <p:stCondLst>
                                    <p:cond delay="0"/>
                                  </p:stCondLst>
                                  <p:childTnLst>
                                    <p:set>
                                      <p:cBhvr>
                                        <p:cTn id="480"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2" name="click.wav"/>
                                        </p:tgtEl>
                                      </p:cMediaNode>
                                    </p:audio>
                                  </p:subTnLst>
                                </p:cTn>
                              </p:par>
                            </p:childTnLst>
                          </p:cTn>
                        </p:par>
                        <p:par>
                          <p:cTn id="481" fill="hold" nodeType="afterGroup">
                            <p:stCondLst>
                              <p:cond delay="11000"/>
                            </p:stCondLst>
                            <p:childTnLst>
                              <p:par>
                                <p:cTn id="482" presetID="11" presetClass="entr" presetSubtype="0" fill="hold" grpId="0" nodeType="afterEffect">
                                  <p:stCondLst>
                                    <p:cond delay="0"/>
                                  </p:stCondLst>
                                  <p:childTnLst>
                                    <p:set>
                                      <p:cBhvr>
                                        <p:cTn id="483"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2" name="click.wav"/>
                                        </p:tgtEl>
                                      </p:cMediaNode>
                                    </p:audio>
                                  </p:subTnLst>
                                </p:cTn>
                              </p:par>
                            </p:childTnLst>
                          </p:cTn>
                        </p:par>
                        <p:par>
                          <p:cTn id="484" fill="hold" nodeType="afterGroup">
                            <p:stCondLst>
                              <p:cond delay="12000"/>
                            </p:stCondLst>
                            <p:childTnLst>
                              <p:par>
                                <p:cTn id="485" presetID="11" presetClass="entr" presetSubtype="0" fill="hold" grpId="0" nodeType="afterEffect">
                                  <p:stCondLst>
                                    <p:cond delay="0"/>
                                  </p:stCondLst>
                                  <p:childTnLst>
                                    <p:set>
                                      <p:cBhvr>
                                        <p:cTn id="486"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2" name="click.wav"/>
                                        </p:tgtEl>
                                      </p:cMediaNode>
                                    </p:audio>
                                  </p:subTnLst>
                                </p:cTn>
                              </p:par>
                            </p:childTnLst>
                          </p:cTn>
                        </p:par>
                        <p:par>
                          <p:cTn id="487" fill="hold" nodeType="afterGroup">
                            <p:stCondLst>
                              <p:cond delay="13000"/>
                            </p:stCondLst>
                            <p:childTnLst>
                              <p:par>
                                <p:cTn id="488" presetID="11" presetClass="entr" presetSubtype="0" fill="hold" grpId="0" nodeType="afterEffect">
                                  <p:stCondLst>
                                    <p:cond delay="0"/>
                                  </p:stCondLst>
                                  <p:childTnLst>
                                    <p:set>
                                      <p:cBhvr>
                                        <p:cTn id="489"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2" name="click.wav"/>
                                        </p:tgtEl>
                                      </p:cMediaNode>
                                    </p:audio>
                                  </p:subTnLst>
                                </p:cTn>
                              </p:par>
                            </p:childTnLst>
                          </p:cTn>
                        </p:par>
                        <p:par>
                          <p:cTn id="490" fill="hold" nodeType="afterGroup">
                            <p:stCondLst>
                              <p:cond delay="14000"/>
                            </p:stCondLst>
                            <p:childTnLst>
                              <p:par>
                                <p:cTn id="491" presetID="11" presetClass="entr" presetSubtype="0" fill="hold" grpId="0" nodeType="afterEffect">
                                  <p:stCondLst>
                                    <p:cond delay="0"/>
                                  </p:stCondLst>
                                  <p:childTnLst>
                                    <p:set>
                                      <p:cBhvr>
                                        <p:cTn id="492"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2" name="click.wav"/>
                                        </p:tgtEl>
                                      </p:cMediaNode>
                                    </p:audio>
                                  </p:subTnLst>
                                </p:cTn>
                              </p:par>
                            </p:childTnLst>
                          </p:cTn>
                        </p:par>
                        <p:par>
                          <p:cTn id="493" fill="hold" nodeType="afterGroup">
                            <p:stCondLst>
                              <p:cond delay="15000"/>
                            </p:stCondLst>
                            <p:childTnLst>
                              <p:par>
                                <p:cTn id="494" presetID="11" presetClass="entr" presetSubtype="0" fill="hold" grpId="0" nodeType="afterEffect">
                                  <p:stCondLst>
                                    <p:cond delay="0"/>
                                  </p:stCondLst>
                                  <p:childTnLst>
                                    <p:set>
                                      <p:cBhvr>
                                        <p:cTn id="495"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2" name="click.wav"/>
                                        </p:tgtEl>
                                      </p:cMediaNode>
                                    </p:audio>
                                  </p:subTnLst>
                                </p:cTn>
                              </p:par>
                            </p:childTnLst>
                          </p:cTn>
                        </p:par>
                        <p:par>
                          <p:cTn id="496" fill="hold" nodeType="afterGroup">
                            <p:stCondLst>
                              <p:cond delay="16000"/>
                            </p:stCondLst>
                            <p:childTnLst>
                              <p:par>
                                <p:cTn id="497" presetID="11" presetClass="entr" presetSubtype="0" fill="hold" grpId="0" nodeType="afterEffect">
                                  <p:stCondLst>
                                    <p:cond delay="0"/>
                                  </p:stCondLst>
                                  <p:childTnLst>
                                    <p:set>
                                      <p:cBhvr>
                                        <p:cTn id="498"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2" name="click.wav"/>
                                        </p:tgtEl>
                                      </p:cMediaNode>
                                    </p:audio>
                                  </p:subTnLst>
                                </p:cTn>
                              </p:par>
                            </p:childTnLst>
                          </p:cTn>
                        </p:par>
                        <p:par>
                          <p:cTn id="499" fill="hold" nodeType="afterGroup">
                            <p:stCondLst>
                              <p:cond delay="17000"/>
                            </p:stCondLst>
                            <p:childTnLst>
                              <p:par>
                                <p:cTn id="500" presetID="11" presetClass="entr" presetSubtype="0" fill="hold" grpId="0" nodeType="afterEffect">
                                  <p:stCondLst>
                                    <p:cond delay="0"/>
                                  </p:stCondLst>
                                  <p:childTnLst>
                                    <p:set>
                                      <p:cBhvr>
                                        <p:cTn id="501"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2" name="click.wav"/>
                                        </p:tgtEl>
                                      </p:cMediaNode>
                                    </p:audio>
                                  </p:subTnLst>
                                </p:cTn>
                              </p:par>
                            </p:childTnLst>
                          </p:cTn>
                        </p:par>
                        <p:par>
                          <p:cTn id="502" fill="hold" nodeType="afterGroup">
                            <p:stCondLst>
                              <p:cond delay="18000"/>
                            </p:stCondLst>
                            <p:childTnLst>
                              <p:par>
                                <p:cTn id="503" presetID="11" presetClass="entr" presetSubtype="0" fill="hold" grpId="0" nodeType="afterEffect">
                                  <p:stCondLst>
                                    <p:cond delay="0"/>
                                  </p:stCondLst>
                                  <p:childTnLst>
                                    <p:set>
                                      <p:cBhvr>
                                        <p:cTn id="504"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2" name="click.wav"/>
                                        </p:tgtEl>
                                      </p:cMediaNode>
                                    </p:audio>
                                  </p:subTnLst>
                                </p:cTn>
                              </p:par>
                            </p:childTnLst>
                          </p:cTn>
                        </p:par>
                        <p:par>
                          <p:cTn id="505" fill="hold" nodeType="afterGroup">
                            <p:stCondLst>
                              <p:cond delay="19000"/>
                            </p:stCondLst>
                            <p:childTnLst>
                              <p:par>
                                <p:cTn id="506" presetID="11" presetClass="entr" presetSubtype="0" fill="hold" grpId="0" nodeType="afterEffect">
                                  <p:stCondLst>
                                    <p:cond delay="0"/>
                                  </p:stCondLst>
                                  <p:childTnLst>
                                    <p:set>
                                      <p:cBhvr>
                                        <p:cTn id="507"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2" name="click.wav"/>
                                        </p:tgtEl>
                                      </p:cMediaNode>
                                    </p:audio>
                                  </p:subTnLst>
                                </p:cTn>
                              </p:par>
                            </p:childTnLst>
                          </p:cTn>
                        </p:par>
                        <p:par>
                          <p:cTn id="508" fill="hold" nodeType="afterGroup">
                            <p:stCondLst>
                              <p:cond delay="20000"/>
                            </p:stCondLst>
                            <p:childTnLst>
                              <p:par>
                                <p:cTn id="509" presetID="11" presetClass="entr" presetSubtype="0" fill="hold" grpId="0" nodeType="afterEffect">
                                  <p:stCondLst>
                                    <p:cond delay="0"/>
                                  </p:stCondLst>
                                  <p:childTnLst>
                                    <p:set>
                                      <p:cBhvr>
                                        <p:cTn id="510"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2" name="click.wav"/>
                                        </p:tgtEl>
                                      </p:cMediaNode>
                                    </p:audio>
                                  </p:subTnLst>
                                </p:cTn>
                              </p:par>
                            </p:childTnLst>
                          </p:cTn>
                        </p:par>
                        <p:par>
                          <p:cTn id="511" fill="hold" nodeType="afterGroup">
                            <p:stCondLst>
                              <p:cond delay="21000"/>
                            </p:stCondLst>
                            <p:childTnLst>
                              <p:par>
                                <p:cTn id="512" presetID="11" presetClass="entr" presetSubtype="0" fill="hold" grpId="0" nodeType="afterEffect">
                                  <p:stCondLst>
                                    <p:cond delay="0"/>
                                  </p:stCondLst>
                                  <p:childTnLst>
                                    <p:set>
                                      <p:cBhvr>
                                        <p:cTn id="513"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2" name="click.wav"/>
                                        </p:tgtEl>
                                      </p:cMediaNode>
                                    </p:audio>
                                  </p:subTnLst>
                                </p:cTn>
                              </p:par>
                            </p:childTnLst>
                          </p:cTn>
                        </p:par>
                        <p:par>
                          <p:cTn id="514" fill="hold" nodeType="afterGroup">
                            <p:stCondLst>
                              <p:cond delay="22000"/>
                            </p:stCondLst>
                            <p:childTnLst>
                              <p:par>
                                <p:cTn id="515" presetID="11" presetClass="entr" presetSubtype="0" fill="hold" grpId="0" nodeType="afterEffect">
                                  <p:stCondLst>
                                    <p:cond delay="0"/>
                                  </p:stCondLst>
                                  <p:childTnLst>
                                    <p:set>
                                      <p:cBhvr>
                                        <p:cTn id="516"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2" name="click.wav"/>
                                        </p:tgtEl>
                                      </p:cMediaNode>
                                    </p:audio>
                                  </p:subTnLst>
                                </p:cTn>
                              </p:par>
                            </p:childTnLst>
                          </p:cTn>
                        </p:par>
                        <p:par>
                          <p:cTn id="517" fill="hold" nodeType="afterGroup">
                            <p:stCondLst>
                              <p:cond delay="23000"/>
                            </p:stCondLst>
                            <p:childTnLst>
                              <p:par>
                                <p:cTn id="518" presetID="11" presetClass="entr" presetSubtype="0" fill="hold" grpId="0" nodeType="afterEffect">
                                  <p:stCondLst>
                                    <p:cond delay="0"/>
                                  </p:stCondLst>
                                  <p:childTnLst>
                                    <p:set>
                                      <p:cBhvr>
                                        <p:cTn id="519"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2" name="click.wav"/>
                                        </p:tgtEl>
                                      </p:cMediaNode>
                                    </p:audio>
                                  </p:subTnLst>
                                </p:cTn>
                              </p:par>
                            </p:childTnLst>
                          </p:cTn>
                        </p:par>
                        <p:par>
                          <p:cTn id="520" fill="hold" nodeType="afterGroup">
                            <p:stCondLst>
                              <p:cond delay="24000"/>
                            </p:stCondLst>
                            <p:childTnLst>
                              <p:par>
                                <p:cTn id="521" presetID="11" presetClass="entr" presetSubtype="0" fill="hold" grpId="0" nodeType="afterEffect">
                                  <p:stCondLst>
                                    <p:cond delay="0"/>
                                  </p:stCondLst>
                                  <p:childTnLst>
                                    <p:set>
                                      <p:cBhvr>
                                        <p:cTn id="522"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2" name="click.wav"/>
                                        </p:tgtEl>
                                      </p:cMediaNode>
                                    </p:audio>
                                  </p:subTnLst>
                                </p:cTn>
                              </p:par>
                            </p:childTnLst>
                          </p:cTn>
                        </p:par>
                        <p:par>
                          <p:cTn id="523" fill="hold" nodeType="afterGroup">
                            <p:stCondLst>
                              <p:cond delay="25000"/>
                            </p:stCondLst>
                            <p:childTnLst>
                              <p:par>
                                <p:cTn id="524" presetID="11" presetClass="entr" presetSubtype="0" fill="hold" grpId="0" nodeType="afterEffect">
                                  <p:stCondLst>
                                    <p:cond delay="0"/>
                                  </p:stCondLst>
                                  <p:childTnLst>
                                    <p:set>
                                      <p:cBhvr>
                                        <p:cTn id="525"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2" name="click.wav"/>
                                        </p:tgtEl>
                                      </p:cMediaNode>
                                    </p:audio>
                                  </p:subTnLst>
                                </p:cTn>
                              </p:par>
                            </p:childTnLst>
                          </p:cTn>
                        </p:par>
                        <p:par>
                          <p:cTn id="526" fill="hold" nodeType="afterGroup">
                            <p:stCondLst>
                              <p:cond delay="26000"/>
                            </p:stCondLst>
                            <p:childTnLst>
                              <p:par>
                                <p:cTn id="527" presetID="11" presetClass="entr" presetSubtype="0" fill="hold" grpId="0" nodeType="afterEffect">
                                  <p:stCondLst>
                                    <p:cond delay="0"/>
                                  </p:stCondLst>
                                  <p:childTnLst>
                                    <p:set>
                                      <p:cBhvr>
                                        <p:cTn id="528"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2" name="click.wav"/>
                                        </p:tgtEl>
                                      </p:cMediaNode>
                                    </p:audio>
                                  </p:subTnLst>
                                </p:cTn>
                              </p:par>
                            </p:childTnLst>
                          </p:cTn>
                        </p:par>
                        <p:par>
                          <p:cTn id="529" fill="hold" nodeType="afterGroup">
                            <p:stCondLst>
                              <p:cond delay="27000"/>
                            </p:stCondLst>
                            <p:childTnLst>
                              <p:par>
                                <p:cTn id="530" presetID="11" presetClass="entr" presetSubtype="0" fill="hold" grpId="0" nodeType="afterEffect">
                                  <p:stCondLst>
                                    <p:cond delay="0"/>
                                  </p:stCondLst>
                                  <p:childTnLst>
                                    <p:set>
                                      <p:cBhvr>
                                        <p:cTn id="531"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2" name="click.wav"/>
                                        </p:tgtEl>
                                      </p:cMediaNode>
                                    </p:audio>
                                  </p:subTnLst>
                                </p:cTn>
                              </p:par>
                            </p:childTnLst>
                          </p:cTn>
                        </p:par>
                        <p:par>
                          <p:cTn id="532" fill="hold" nodeType="afterGroup">
                            <p:stCondLst>
                              <p:cond delay="28000"/>
                            </p:stCondLst>
                            <p:childTnLst>
                              <p:par>
                                <p:cTn id="533" presetID="11" presetClass="entr" presetSubtype="0" fill="hold" grpId="0" nodeType="afterEffect">
                                  <p:stCondLst>
                                    <p:cond delay="0"/>
                                  </p:stCondLst>
                                  <p:childTnLst>
                                    <p:set>
                                      <p:cBhvr>
                                        <p:cTn id="534"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2" name="click.wav"/>
                                        </p:tgtEl>
                                      </p:cMediaNode>
                                    </p:audio>
                                  </p:subTnLst>
                                </p:cTn>
                              </p:par>
                            </p:childTnLst>
                          </p:cTn>
                        </p:par>
                        <p:par>
                          <p:cTn id="535" fill="hold" nodeType="afterGroup">
                            <p:stCondLst>
                              <p:cond delay="29000"/>
                            </p:stCondLst>
                            <p:childTnLst>
                              <p:par>
                                <p:cTn id="536" presetID="11" presetClass="entr" presetSubtype="0" fill="hold" grpId="0" nodeType="afterEffect">
                                  <p:stCondLst>
                                    <p:cond delay="0"/>
                                  </p:stCondLst>
                                  <p:childTnLst>
                                    <p:set>
                                      <p:cBhvr>
                                        <p:cTn id="537"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2" name="click.wav"/>
                                        </p:tgtEl>
                                      </p:cMediaNode>
                                    </p:audio>
                                  </p:subTnLst>
                                </p:cTn>
                              </p:par>
                            </p:childTnLst>
                          </p:cTn>
                        </p:par>
                        <p:par>
                          <p:cTn id="538" fill="hold" nodeType="afterGroup">
                            <p:stCondLst>
                              <p:cond delay="30000"/>
                            </p:stCondLst>
                            <p:childTnLst>
                              <p:par>
                                <p:cTn id="539" presetID="11" presetClass="entr" presetSubtype="0" fill="hold" grpId="0" nodeType="afterEffect">
                                  <p:stCondLst>
                                    <p:cond delay="0"/>
                                  </p:stCondLst>
                                  <p:childTnLst>
                                    <p:set>
                                      <p:cBhvr>
                                        <p:cTn id="540"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7"/>
                  </p:tgtEl>
                </p:cond>
              </p:nextCondLst>
            </p:seq>
          </p:childTnLst>
        </p:cTn>
      </p:par>
    </p:tnLst>
    <p:bldLst>
      <p:bldP spid="3" grpId="0"/>
      <p:bldP spid="3" grpId="1"/>
      <p:bldP spid="12" grpId="0" build="allAtOnce"/>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4" grpId="0"/>
      <p:bldP spid="14" grpId="1"/>
      <p:bldP spid="23" grpId="0"/>
      <p:bldP spid="23" grpId="1"/>
      <p:bldP spid="25" grpId="0"/>
      <p:bldP spid="25" grpId="1"/>
      <p:bldP spid="37" grpId="0" build="allAtOnce"/>
      <p:bldP spid="38" grpId="0"/>
      <p:bldP spid="38" grpId="1"/>
      <p:bldP spid="39" grpId="0"/>
      <p:bldP spid="39" grpId="1"/>
      <p:bldP spid="40" grpId="0"/>
      <p:bldP spid="40" grpId="1"/>
      <p:bldP spid="41" grpId="0"/>
      <p:bldP spid="41" grpId="1"/>
      <p:bldP spid="42" grpId="0" build="allAtOnce"/>
      <p:bldP spid="43" grpId="0" build="allAtOnce"/>
      <p:bldP spid="44" grpId="0"/>
      <p:bldP spid="44" grpId="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CF040C2-ADC5-489B-9C39-3DEEFB823164}"/>
              </a:ext>
            </a:extLst>
          </p:cNvPr>
          <p:cNvGraphicFramePr/>
          <p:nvPr>
            <p:extLst>
              <p:ext uri="{D42A27DB-BD31-4B8C-83A1-F6EECF244321}">
                <p14:modId xmlns:p14="http://schemas.microsoft.com/office/powerpoint/2010/main" val="2349153696"/>
              </p:ext>
            </p:extLst>
          </p:nvPr>
        </p:nvGraphicFramePr>
        <p:xfrm>
          <a:off x="2667000" y="266700"/>
          <a:ext cx="14249400" cy="345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BC8054F-511E-49AB-88E5-79E243FB02F0}"/>
              </a:ext>
            </a:extLst>
          </p:cNvPr>
          <p:cNvSpPr txBox="1"/>
          <p:nvPr/>
        </p:nvSpPr>
        <p:spPr>
          <a:xfrm>
            <a:off x="5334000" y="3314700"/>
            <a:ext cx="65532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SBT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224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3050" y="3263900"/>
            <a:ext cx="12661900" cy="1090042"/>
          </a:xfrm>
          <a:prstGeom prst="rect">
            <a:avLst/>
          </a:prstGeom>
        </p:spPr>
        <p:txBody>
          <a:bodyPr lIns="0" tIns="0" rIns="0" bIns="0" rtlCol="0" anchor="t">
            <a:spAutoFit/>
          </a:bodyPr>
          <a:lstStyle/>
          <a:p>
            <a:pPr marL="0" lvl="0" indent="0" algn="ctr">
              <a:lnSpc>
                <a:spcPts val="8460"/>
              </a:lnSpc>
              <a:spcBef>
                <a:spcPct val="0"/>
              </a:spcBef>
            </a:pPr>
            <a:r>
              <a:rPr lang="vi-VN" sz="8000" dirty="0">
                <a:solidFill>
                  <a:srgbClr val="1D5175"/>
                </a:solidFill>
                <a:latin typeface="Times New Roman" panose="02020603050405020304" pitchFamily="18" charset="0"/>
                <a:cs typeface="Times New Roman" panose="02020603050405020304" pitchFamily="18" charset="0"/>
              </a:rPr>
              <a:t>TRÂN TRỌNG CẢM ƠN!</a:t>
            </a:r>
            <a:endParaRPr lang="en-US" sz="8000" dirty="0">
              <a:solidFill>
                <a:srgbClr val="1D5175"/>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311979" y="6800744"/>
            <a:ext cx="19897793" cy="3559907"/>
            <a:chOff x="0" y="0"/>
            <a:chExt cx="26530390" cy="4746542"/>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588" y="320854"/>
              <a:ext cx="1889306" cy="6835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072570" y="776567"/>
              <a:ext cx="3907167" cy="38929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64067" y="802647"/>
              <a:ext cx="3907167" cy="389296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1063" b="19705"/>
            <a:stretch>
              <a:fillRect/>
            </a:stretch>
          </p:blipFill>
          <p:spPr>
            <a:xfrm>
              <a:off x="5952241" y="3078949"/>
              <a:ext cx="5285040" cy="159057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18641" y="0"/>
              <a:ext cx="2563039" cy="252109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5926" y="569772"/>
              <a:ext cx="2306258" cy="83444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24419" y="1004439"/>
              <a:ext cx="2751744" cy="995631"/>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7790" y="2325587"/>
              <a:ext cx="4318229" cy="235539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929055" y="2924653"/>
              <a:ext cx="1346826" cy="1730734"/>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1237281" y="2749127"/>
              <a:ext cx="1239531" cy="19204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091134" y="1888560"/>
              <a:ext cx="1802384" cy="279242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0801248" y="2000070"/>
              <a:ext cx="5729142" cy="2746473"/>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5592857" y="1004439"/>
              <a:ext cx="6719327" cy="3665087"/>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r="1063" b="19705"/>
            <a:stretch>
              <a:fillRect/>
            </a:stretch>
          </p:blipFill>
          <p:spPr>
            <a:xfrm>
              <a:off x="19669664" y="3151597"/>
              <a:ext cx="5130309" cy="1544009"/>
            </a:xfrm>
            <a:prstGeom prst="rect">
              <a:avLst/>
            </a:prstGeom>
          </p:spPr>
        </p:pic>
        <p:pic>
          <p:nvPicPr>
            <p:cNvPr id="19" name="Picture 19"/>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2639266"/>
              <a:ext cx="4173387" cy="2000665"/>
            </a:xfrm>
            <a:prstGeom prst="rect">
              <a:avLst/>
            </a:prstGeom>
          </p:spPr>
        </p:pic>
        <p:pic>
          <p:nvPicPr>
            <p:cNvPr id="20" name="Picture 20"/>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83575" y="1620487"/>
              <a:ext cx="1917673" cy="693849"/>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8876163" y="2775207"/>
              <a:ext cx="1239531" cy="1920400"/>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545354" y="2723046"/>
              <a:ext cx="1239531" cy="1920400"/>
            </a:xfrm>
            <a:prstGeom prst="rect">
              <a:avLst/>
            </a:prstGeom>
          </p:spPr>
        </p:pic>
        <p:pic>
          <p:nvPicPr>
            <p:cNvPr id="23" name="Picture 2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984964" y="1855916"/>
              <a:ext cx="1802384" cy="279242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00832" y="-1981113"/>
            <a:ext cx="8886336" cy="1424922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3108" y="2604480"/>
            <a:ext cx="2942553" cy="471838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7050">
            <a:off x="15058394" y="7661276"/>
            <a:ext cx="2229938" cy="141499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2257" y="4294764"/>
            <a:ext cx="2941643" cy="59922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2731">
            <a:off x="1324423" y="7066098"/>
            <a:ext cx="1890315" cy="2333723"/>
          </a:xfrm>
          <a:prstGeom prst="rect">
            <a:avLst/>
          </a:prstGeom>
        </p:spPr>
      </p:pic>
      <p:sp>
        <p:nvSpPr>
          <p:cNvPr id="9" name="TextBox 9"/>
          <p:cNvSpPr txBox="1"/>
          <p:nvPr/>
        </p:nvSpPr>
        <p:spPr>
          <a:xfrm>
            <a:off x="1143000" y="2416026"/>
            <a:ext cx="15582813" cy="4001095"/>
          </a:xfrm>
          <a:prstGeom prst="rect">
            <a:avLst/>
          </a:prstGeom>
        </p:spPr>
        <p:txBody>
          <a:bodyPr wrap="square" lIns="0" tIns="0" rIns="0" bIns="0" rtlCol="0" anchor="t">
            <a:spAutoFit/>
          </a:bodyPr>
          <a:lstStyle/>
          <a:p>
            <a:pPr marL="0" lvl="0" indent="0" algn="ctr">
              <a:lnSpc>
                <a:spcPts val="10440"/>
              </a:lnSpc>
              <a:spcBef>
                <a:spcPct val="0"/>
              </a:spcBef>
            </a:pPr>
            <a:r>
              <a:rPr lang="en-US" sz="6000" dirty="0" err="1">
                <a:solidFill>
                  <a:srgbClr val="002060"/>
                </a:solidFill>
                <a:latin typeface="Muli Black"/>
              </a:rPr>
              <a:t>CHUYÊN</a:t>
            </a:r>
            <a:r>
              <a:rPr lang="en-US" sz="6000" dirty="0">
                <a:solidFill>
                  <a:srgbClr val="002060"/>
                </a:solidFill>
                <a:latin typeface="Muli Black"/>
              </a:rPr>
              <a:t> </a:t>
            </a:r>
            <a:r>
              <a:rPr lang="en-US" sz="6000" dirty="0" err="1">
                <a:solidFill>
                  <a:srgbClr val="002060"/>
                </a:solidFill>
                <a:latin typeface="Muli Black"/>
              </a:rPr>
              <a:t>ĐỀ</a:t>
            </a:r>
            <a:r>
              <a:rPr lang="en-US" sz="6000" dirty="0">
                <a:solidFill>
                  <a:srgbClr val="002060"/>
                </a:solidFill>
                <a:latin typeface="Muli Black"/>
              </a:rPr>
              <a:t> 1: </a:t>
            </a:r>
          </a:p>
          <a:p>
            <a:pPr marL="0" lvl="0" indent="0" algn="ctr">
              <a:lnSpc>
                <a:spcPts val="10440"/>
              </a:lnSpc>
              <a:spcBef>
                <a:spcPct val="0"/>
              </a:spcBef>
            </a:pPr>
            <a:r>
              <a:rPr lang="en-US" sz="6000" u="none" dirty="0">
                <a:solidFill>
                  <a:srgbClr val="002060"/>
                </a:solidFill>
                <a:latin typeface="Muli Black"/>
              </a:rPr>
              <a:t>CƠ S</a:t>
            </a:r>
            <a:r>
              <a:rPr lang="en-US" sz="6000" dirty="0">
                <a:solidFill>
                  <a:srgbClr val="002060"/>
                </a:solidFill>
                <a:latin typeface="Muli Black"/>
              </a:rPr>
              <a:t>Ở HÓA HỌC  (15 </a:t>
            </a:r>
            <a:r>
              <a:rPr lang="en-US" sz="6000" dirty="0" err="1">
                <a:solidFill>
                  <a:srgbClr val="002060"/>
                </a:solidFill>
                <a:latin typeface="Muli Black"/>
              </a:rPr>
              <a:t>tiết</a:t>
            </a:r>
            <a:r>
              <a:rPr lang="en-US" sz="6000" dirty="0">
                <a:solidFill>
                  <a:srgbClr val="002060"/>
                </a:solidFill>
                <a:latin typeface="Muli Black"/>
              </a:rPr>
              <a:t>)</a:t>
            </a:r>
          </a:p>
          <a:p>
            <a:pPr marL="0" lvl="0" indent="0" algn="ctr">
              <a:lnSpc>
                <a:spcPts val="10440"/>
              </a:lnSpc>
              <a:spcBef>
                <a:spcPct val="0"/>
              </a:spcBef>
            </a:pPr>
            <a:r>
              <a:rPr lang="en-US" sz="6000" u="none" dirty="0">
                <a:solidFill>
                  <a:srgbClr val="002060"/>
                </a:solidFill>
                <a:latin typeface="Muli Black"/>
              </a:rPr>
              <a:t>BÀI 1: LIÊN KẾT HÓA HỌC  (3 </a:t>
            </a:r>
            <a:r>
              <a:rPr lang="en-US" sz="6000" u="none" dirty="0" err="1">
                <a:solidFill>
                  <a:srgbClr val="002060"/>
                </a:solidFill>
                <a:latin typeface="Muli Black"/>
              </a:rPr>
              <a:t>tiết</a:t>
            </a:r>
            <a:r>
              <a:rPr lang="en-US" sz="6000" u="none" dirty="0">
                <a:solidFill>
                  <a:srgbClr val="002060"/>
                </a:solidFill>
                <a:latin typeface="Muli Black"/>
              </a:rPr>
              <a:t>)</a:t>
            </a:r>
          </a:p>
        </p:txBody>
      </p:sp>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8565" y="9014314"/>
            <a:ext cx="3888763" cy="127268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9344" y="8786628"/>
            <a:ext cx="890226" cy="1600080"/>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3455794" y="7265105"/>
            <a:ext cx="7829488" cy="398592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2256496" y="9383516"/>
            <a:ext cx="2791664" cy="9034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AD835AE-3C91-4999-A554-70C839966033}"/>
              </a:ext>
            </a:extLst>
          </p:cNvPr>
          <p:cNvGraphicFramePr/>
          <p:nvPr>
            <p:extLst>
              <p:ext uri="{D42A27DB-BD31-4B8C-83A1-F6EECF244321}">
                <p14:modId xmlns:p14="http://schemas.microsoft.com/office/powerpoint/2010/main" val="74573817"/>
              </p:ext>
            </p:extLst>
          </p:nvPr>
        </p:nvGraphicFramePr>
        <p:xfrm>
          <a:off x="3048000" y="1079500"/>
          <a:ext cx="13716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61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34A4-B0C2-4BEE-A89B-8987AB23646A}"/>
              </a:ext>
            </a:extLst>
          </p:cNvPr>
          <p:cNvSpPr>
            <a:spLocks noGrp="1"/>
          </p:cNvSpPr>
          <p:nvPr>
            <p:ph type="title"/>
          </p:nvPr>
        </p:nvSpPr>
        <p:spPr>
          <a:xfrm>
            <a:off x="239159" y="92190"/>
            <a:ext cx="6703218" cy="1464468"/>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r>
              <a:rPr lang="en-US" sz="2800" b="1" cap="all" dirty="0">
                <a:latin typeface="Times New Roman" panose="02020603050405020304" pitchFamily="18" charset="0"/>
                <a:cs typeface="Times New Roman" panose="02020603050405020304" pitchFamily="18" charset="0"/>
              </a:rPr>
              <a:t>I. </a:t>
            </a:r>
            <a:r>
              <a:rPr lang="en-US" sz="2800" b="1" cap="all" dirty="0" err="1">
                <a:latin typeface="Times New Roman" panose="02020603050405020304" pitchFamily="18" charset="0"/>
                <a:cs typeface="Times New Roman" panose="02020603050405020304" pitchFamily="18" charset="0"/>
              </a:rPr>
              <a:t>CÔNG</a:t>
            </a:r>
            <a:r>
              <a:rPr lang="en-US" sz="2800" b="1" cap="all" dirty="0">
                <a:latin typeface="Times New Roman" panose="02020603050405020304" pitchFamily="18" charset="0"/>
                <a:cs typeface="Times New Roman" panose="02020603050405020304" pitchFamily="18" charset="0"/>
              </a:rPr>
              <a:t> </a:t>
            </a:r>
            <a:r>
              <a:rPr lang="en-US" sz="2800" b="1" cap="all" dirty="0" err="1">
                <a:latin typeface="Times New Roman" panose="02020603050405020304" pitchFamily="18" charset="0"/>
                <a:cs typeface="Times New Roman" panose="02020603050405020304" pitchFamily="18" charset="0"/>
              </a:rPr>
              <a:t>THỨC</a:t>
            </a:r>
            <a:r>
              <a:rPr lang="en-US" sz="2800" b="1" cap="all" dirty="0">
                <a:latin typeface="Times New Roman" panose="02020603050405020304" pitchFamily="18" charset="0"/>
                <a:cs typeface="Times New Roman" panose="02020603050405020304" pitchFamily="18" charset="0"/>
              </a:rPr>
              <a:t> LEWIS</a:t>
            </a:r>
            <a:br>
              <a:rPr lang="vi-VN" sz="2800" b="1" cap="all"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1.1. C</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electron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Lewis</a:t>
            </a: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F82C879-B6BD-41C6-9A97-83F78C1021A5}"/>
              </a:ext>
            </a:extLst>
          </p:cNvPr>
          <p:cNvSpPr>
            <a:spLocks noGrp="1"/>
          </p:cNvSpPr>
          <p:nvPr>
            <p:ph idx="1"/>
          </p:nvPr>
        </p:nvSpPr>
        <p:spPr>
          <a:xfrm>
            <a:off x="7143913" y="64976"/>
            <a:ext cx="10904928" cy="9694289"/>
          </a:xfrm>
          <a:solidFill>
            <a:schemeClr val="accent2">
              <a:lumMod val="60000"/>
              <a:lumOff val="40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Lewis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Mg</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CT electron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baseline="-25000" dirty="0" err="1">
                <a:latin typeface="Times New Roman" panose="02020603050405020304" pitchFamily="18" charset="0"/>
                <a:cs typeface="Times New Roman" panose="02020603050405020304" pitchFamily="18" charset="0"/>
              </a:rPr>
              <a:t>4</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chlorine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cs typeface="Times New Roman" panose="02020603050405020304" pitchFamily="18" charset="0"/>
              </a:rPr>
              <a:t>, chlorine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urea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nitrogen chloride </a:t>
            </a:r>
            <a:r>
              <a:rPr lang="en-US" sz="2800" dirty="0" err="1">
                <a:latin typeface="Times New Roman" panose="02020603050405020304" pitchFamily="18" charset="0"/>
                <a:cs typeface="Times New Roman" panose="02020603050405020304" pitchFamily="18" charset="0"/>
              </a:rPr>
              <a:t>NCl</a:t>
            </a:r>
            <a:r>
              <a:rPr lang="en-US" sz="2800" baseline="-25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hen </a:t>
            </a:r>
            <a:r>
              <a:rPr lang="en-US" sz="2800" dirty="0" err="1">
                <a:latin typeface="Times New Roman" panose="02020603050405020304" pitchFamily="18" charset="0"/>
                <a:cs typeface="Times New Roman" panose="02020603050405020304" pitchFamily="18" charset="0"/>
              </a:rPr>
              <a:t>suyễn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Lewis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NCl</a:t>
            </a:r>
            <a:r>
              <a:rPr lang="en-US" sz="2800" baseline="-25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155F2FD-D74A-4DDC-BA38-A0C97A36DE42}"/>
              </a:ext>
            </a:extLst>
          </p:cNvPr>
          <p:cNvSpPr>
            <a:spLocks noGrp="1"/>
          </p:cNvSpPr>
          <p:nvPr>
            <p:ph type="body" sz="half" idx="2"/>
          </p:nvPr>
        </p:nvSpPr>
        <p:spPr>
          <a:xfrm>
            <a:off x="239159" y="1897399"/>
            <a:ext cx="6703218" cy="7889080"/>
          </a:xfr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endParaRPr lang="vi-VN" altLang="en-US" sz="2800" dirty="0">
              <a:solidFill>
                <a:schemeClr val="tx1"/>
              </a:solidFill>
              <a:latin typeface="Times New Roman" panose="02020603050405020304" pitchFamily="18" charset="0"/>
              <a:ea typeface="Arial Unicode MS" charset="0"/>
              <a:cs typeface="Times New Roman" panose="02020603050405020304" pitchFamily="18" charset="0"/>
            </a:endParaRPr>
          </a:p>
          <a:p>
            <a:pPr algn="ctr"/>
            <a:endParaRPr lang="vi-VN" altLang="en-US" sz="2800" dirty="0">
              <a:solidFill>
                <a:schemeClr val="tx1"/>
              </a:solidFill>
              <a:latin typeface="Times New Roman" panose="02020603050405020304" pitchFamily="18" charset="0"/>
              <a:ea typeface="Arial Unicode MS" charset="0"/>
              <a:cs typeface="Times New Roman" panose="02020603050405020304" pitchFamily="18" charset="0"/>
            </a:endParaRPr>
          </a:p>
          <a:p>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Công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thức</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một</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phân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biểu</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diễn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các</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hóa</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trị</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riêng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trong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phân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và</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các</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cặp</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chung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trong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phân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đó</a:t>
            </a:r>
            <a:endParaRPr lang="en-US" altLang="en-US" sz="2800" dirty="0">
              <a:solidFill>
                <a:schemeClr val="tx1"/>
              </a:solidFill>
              <a:latin typeface="Times New Roman" panose="02020603050405020304" pitchFamily="18" charset="0"/>
              <a:cs typeface="Times New Roman" panose="02020603050405020304" pitchFamily="18" charset="0"/>
            </a:endParaRPr>
          </a:p>
          <a:p>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Công</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thức</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Lewis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một</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tố</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biểu</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diễn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các</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hóa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trị</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xung</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quanh</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kí</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hiệu</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tố</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đó</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minh</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họa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bằng</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dấu</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b="1" dirty="0">
                <a:solidFill>
                  <a:schemeClr val="tx1"/>
                </a:solidFill>
                <a:latin typeface="Times New Roman" panose="02020603050405020304" pitchFamily="18" charset="0"/>
                <a:ea typeface="Arial Unicode MS"/>
                <a:cs typeface="Times New Roman" panose="02020603050405020304" pitchFamily="18" charset="0"/>
              </a:rPr>
              <a:t>.</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Lewis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1A7A41E1-51E4-484E-984C-8CE01577B7C6}"/>
              </a:ext>
            </a:extLst>
          </p:cNvPr>
          <p:cNvPicPr/>
          <p:nvPr/>
        </p:nvPicPr>
        <p:blipFill>
          <a:blip r:embed="rId2">
            <a:extLst>
              <a:ext uri="{28A0092B-C50C-407E-A947-70E740481C1C}">
                <a14:useLocalDpi xmlns:a14="http://schemas.microsoft.com/office/drawing/2010/main" val="0"/>
              </a:ext>
            </a:extLst>
          </a:blip>
          <a:stretch>
            <a:fillRect/>
          </a:stretch>
        </p:blipFill>
        <p:spPr>
          <a:xfrm>
            <a:off x="11129426" y="6791325"/>
            <a:ext cx="2133600" cy="1123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05C21296-DCC9-4ACC-93AB-9A7796741967}"/>
              </a:ext>
            </a:extLst>
          </p:cNvPr>
          <p:cNvPicPr/>
          <p:nvPr/>
        </p:nvPicPr>
        <p:blipFill>
          <a:blip r:embed="rId3">
            <a:extLst>
              <a:ext uri="{28A0092B-C50C-407E-A947-70E740481C1C}">
                <a14:useLocalDpi xmlns:a14="http://schemas.microsoft.com/office/drawing/2010/main" val="0"/>
              </a:ext>
            </a:extLst>
          </a:blip>
          <a:stretch>
            <a:fillRect/>
          </a:stretch>
        </p:blipFill>
        <p:spPr>
          <a:xfrm>
            <a:off x="13792200" y="6810375"/>
            <a:ext cx="2000885" cy="1085850"/>
          </a:xfrm>
          <a:prstGeom prst="rect">
            <a:avLst/>
          </a:prstGeom>
        </p:spPr>
      </p:pic>
      <p:pic>
        <p:nvPicPr>
          <p:cNvPr id="16" name="Picture 15">
            <a:extLst>
              <a:ext uri="{FF2B5EF4-FFF2-40B4-BE49-F238E27FC236}">
                <a16:creationId xmlns:a16="http://schemas.microsoft.com/office/drawing/2014/main" id="{E9B95219-A72F-4A61-A678-95B586ADA120}"/>
              </a:ext>
            </a:extLst>
          </p:cNvPr>
          <p:cNvPicPr/>
          <p:nvPr/>
        </p:nvPicPr>
        <p:blipFill>
          <a:blip r:embed="rId4"/>
          <a:stretch>
            <a:fillRect/>
          </a:stretch>
        </p:blipFill>
        <p:spPr>
          <a:xfrm>
            <a:off x="8077200" y="6791325"/>
            <a:ext cx="2133600" cy="1123950"/>
          </a:xfrm>
          <a:prstGeom prst="rect">
            <a:avLst/>
          </a:prstGeom>
        </p:spPr>
      </p:pic>
      <p:sp>
        <p:nvSpPr>
          <p:cNvPr id="11" name="Rectangle 11">
            <a:extLst>
              <a:ext uri="{FF2B5EF4-FFF2-40B4-BE49-F238E27FC236}">
                <a16:creationId xmlns:a16="http://schemas.microsoft.com/office/drawing/2014/main" id="{79FC6F1B-A8FC-403E-B230-E8E3877E4C88}"/>
              </a:ext>
            </a:extLst>
          </p:cNvPr>
          <p:cNvSpPr>
            <a:spLocks noChangeArrowheads="1"/>
          </p:cNvSpPr>
          <p:nvPr/>
        </p:nvSpPr>
        <p:spPr bwMode="auto">
          <a:xfrm>
            <a:off x="-32657" y="-190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321EE7A8-F6A5-4232-BBE5-E960C5E5C056}"/>
              </a:ext>
            </a:extLst>
          </p:cNvPr>
          <p:cNvSpPr>
            <a:spLocks noChangeArrowheads="1"/>
          </p:cNvSpPr>
          <p:nvPr/>
        </p:nvSpPr>
        <p:spPr bwMode="auto">
          <a:xfrm>
            <a:off x="0"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pic>
        <p:nvPicPr>
          <p:cNvPr id="21" name="Graphic 20" descr="Pencil">
            <a:extLst>
              <a:ext uri="{FF2B5EF4-FFF2-40B4-BE49-F238E27FC236}">
                <a16:creationId xmlns:a16="http://schemas.microsoft.com/office/drawing/2014/main" id="{994AE4DF-869E-4572-9DFF-41FBFC0770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 y="2126239"/>
            <a:ext cx="914400" cy="914400"/>
          </a:xfrm>
          <a:prstGeom prst="rect">
            <a:avLst/>
          </a:prstGeom>
        </p:spPr>
      </p:pic>
    </p:spTree>
    <p:extLst>
      <p:ext uri="{BB962C8B-B14F-4D97-AF65-F5344CB8AC3E}">
        <p14:creationId xmlns:p14="http://schemas.microsoft.com/office/powerpoint/2010/main" val="37068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ox(in)">
                                      <p:cBhvr>
                                        <p:cTn id="12" dur="2000"/>
                                        <p:tgtEl>
                                          <p:spTgt spid="3">
                                            <p:bg/>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ox(in)">
                                      <p:cBhvr>
                                        <p:cTn id="15" dur="2000"/>
                                        <p:tgtEl>
                                          <p:spTgt spid="3">
                                            <p:txEl>
                                              <p:pRg st="0" end="0"/>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ox(in)">
                                      <p:cBhvr>
                                        <p:cTn id="18" dur="2000"/>
                                        <p:tgtEl>
                                          <p:spTgt spid="3">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4">
                                            <p:bg/>
                                          </p:spTgt>
                                        </p:tgtEl>
                                        <p:attrNameLst>
                                          <p:attrName>style.visibility</p:attrName>
                                        </p:attrNameLst>
                                      </p:cBhvr>
                                      <p:to>
                                        <p:strVal val="visible"/>
                                      </p:to>
                                    </p:set>
                                    <p:animEffect transition="in" filter="diamond(in)">
                                      <p:cBhvr>
                                        <p:cTn id="41" dur="2000"/>
                                        <p:tgtEl>
                                          <p:spTgt spid="4">
                                            <p:bg/>
                                          </p:spTgt>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diamond(in)">
                                      <p:cBhvr>
                                        <p:cTn id="46" dur="20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diamond(in)">
                                      <p:cBhvr>
                                        <p:cTn id="51" dur="2000"/>
                                        <p:tgtEl>
                                          <p:spTgt spid="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diamond(in)">
                                      <p:cBhvr>
                                        <p:cTn id="56"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D1FF-936A-4074-935A-E6A753F5B828}"/>
              </a:ext>
            </a:extLst>
          </p:cNvPr>
          <p:cNvSpPr>
            <a:spLocks noGrp="1"/>
          </p:cNvSpPr>
          <p:nvPr>
            <p:ph type="title"/>
          </p:nvPr>
        </p:nvSpPr>
        <p:spPr>
          <a:xfrm>
            <a:off x="2590800" y="1028700"/>
            <a:ext cx="9298781" cy="609600"/>
          </a:xfrm>
          <a:solidFill>
            <a:schemeClr val="accent1">
              <a:lumMod val="40000"/>
              <a:lumOff val="60000"/>
            </a:schemeClr>
          </a:solidFill>
          <a:ln>
            <a:noFill/>
          </a:ln>
          <a:effectLst>
            <a:glow rad="101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vi-VN" b="1" dirty="0">
                <a:latin typeface="Times New Roman" panose="02020603050405020304" pitchFamily="18" charset="0"/>
                <a:cs typeface="Times New Roman" panose="02020603050405020304" pitchFamily="18" charset="0"/>
              </a:rPr>
              <a:t>1.2. </a:t>
            </a:r>
            <a:r>
              <a:rPr lang="en-US" b="1" dirty="0" err="1">
                <a:latin typeface="Times New Roman" panose="02020603050405020304" pitchFamily="18" charset="0"/>
                <a:cs typeface="Times New Roman" panose="02020603050405020304" pitchFamily="18" charset="0"/>
              </a:rPr>
              <a:t>Quy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Lewis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hay 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F4A7053-FE47-41AB-807C-AAFCAE5816ED}"/>
              </a:ext>
            </a:extLst>
          </p:cNvPr>
          <p:cNvSpPr>
            <a:spLocks noGrp="1"/>
          </p:cNvSpPr>
          <p:nvPr>
            <p:ph idx="1"/>
          </p:nvPr>
        </p:nvSpPr>
        <p:spPr>
          <a:xfrm>
            <a:off x="13792200" y="1943100"/>
            <a:ext cx="3769518" cy="857726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rmAutofit/>
          </a:bodyPr>
          <a:lstStyle/>
          <a:p>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Lewis.</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Thực hiện các bước đối với phân tử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 ( HS tự làm )</a:t>
            </a:r>
            <a:endParaRPr lang="en-US" sz="28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81B6520-035D-46CD-BC2C-4C589CF306C2}"/>
              </a:ext>
            </a:extLst>
          </p:cNvPr>
          <p:cNvSpPr>
            <a:spLocks noGrp="1"/>
          </p:cNvSpPr>
          <p:nvPr>
            <p:ph type="body" sz="half" idx="2"/>
          </p:nvPr>
        </p:nvSpPr>
        <p:spPr>
          <a:xfrm>
            <a:off x="533400" y="1943100"/>
            <a:ext cx="12953999" cy="8343900"/>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Autofit/>
          </a:bodyPr>
          <a:lstStyle/>
          <a:p>
            <a:r>
              <a:rPr lang="vi-VN"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tắc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viết</a:t>
            </a:r>
            <a:r>
              <a:rPr lang="en-US" sz="2800" b="1" i="1" dirty="0">
                <a:latin typeface="Times New Roman" panose="02020603050405020304" pitchFamily="18" charset="0"/>
                <a:cs typeface="Times New Roman" panose="02020603050405020304" pitchFamily="18" charset="0"/>
              </a:rPr>
              <a:t> CT Lewis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hay ion</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hay ion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Cl</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Br</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NH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a:t>
            </a: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octet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hydrogen)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 electron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octet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octet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4</a:t>
            </a: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octet.</a:t>
            </a:r>
          </a:p>
        </p:txBody>
      </p:sp>
      <p:pic>
        <p:nvPicPr>
          <p:cNvPr id="5" name="Graphic 4" descr="Pencil">
            <a:extLst>
              <a:ext uri="{FF2B5EF4-FFF2-40B4-BE49-F238E27FC236}">
                <a16:creationId xmlns:a16="http://schemas.microsoft.com/office/drawing/2014/main" id="{B09B6230-D8E9-4C99-8C64-297E771B67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5200" y="1638300"/>
            <a:ext cx="914400" cy="914400"/>
          </a:xfrm>
          <a:prstGeom prst="rect">
            <a:avLst/>
          </a:prstGeom>
        </p:spPr>
      </p:pic>
    </p:spTree>
    <p:extLst>
      <p:ext uri="{BB962C8B-B14F-4D97-AF65-F5344CB8AC3E}">
        <p14:creationId xmlns:p14="http://schemas.microsoft.com/office/powerpoint/2010/main" val="2626171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A0B-D68C-4062-B067-AA1187DA90FC}"/>
              </a:ext>
            </a:extLst>
          </p:cNvPr>
          <p:cNvSpPr>
            <a:spLocks noGrp="1"/>
          </p:cNvSpPr>
          <p:nvPr>
            <p:ph type="title"/>
          </p:nvPr>
        </p:nvSpPr>
        <p:spPr>
          <a:xfrm>
            <a:off x="2457451" y="571500"/>
            <a:ext cx="4019549" cy="121920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r>
              <a:rPr lang="vi-VN" dirty="0">
                <a:latin typeface="Times New Roman" panose="02020603050405020304" pitchFamily="18" charset="0"/>
                <a:cs typeface="Times New Roman" panose="02020603050405020304" pitchFamily="18" charset="0"/>
              </a:rPr>
              <a:t>II. Hình học phân tử</a:t>
            </a:r>
            <a:br>
              <a:rPr lang="vi-VN" dirty="0">
                <a:latin typeface="Times New Roman" panose="02020603050405020304" pitchFamily="18" charset="0"/>
                <a:cs typeface="Times New Roman" panose="02020603050405020304" pitchFamily="18" charset="0"/>
              </a:rPr>
            </a:br>
            <a:r>
              <a:rPr lang="vi-VN" dirty="0">
                <a:latin typeface="Times New Roman" panose="02020603050405020304" pitchFamily="18" charset="0"/>
                <a:cs typeface="Times New Roman" panose="02020603050405020304" pitchFamily="18" charset="0"/>
              </a:rPr>
              <a:t>2.1. Mô hình VSEPR</a:t>
            </a:r>
            <a:endParaRPr lang="en-US"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10A9113C-EE5B-4A5F-9C32-390213DA48A2}"/>
              </a:ext>
            </a:extLst>
          </p:cNvPr>
          <p:cNvGraphicFramePr>
            <a:graphicFrameLocks noGrp="1"/>
          </p:cNvGraphicFramePr>
          <p:nvPr>
            <p:ph idx="1"/>
            <p:extLst>
              <p:ext uri="{D42A27DB-BD31-4B8C-83A1-F6EECF244321}">
                <p14:modId xmlns:p14="http://schemas.microsoft.com/office/powerpoint/2010/main" val="1175066339"/>
              </p:ext>
            </p:extLst>
          </p:nvPr>
        </p:nvGraphicFramePr>
        <p:xfrm>
          <a:off x="2667000" y="2286000"/>
          <a:ext cx="15163801" cy="7810501"/>
        </p:xfrm>
        <a:graphic>
          <a:graphicData uri="http://schemas.openxmlformats.org/drawingml/2006/table">
            <a:tbl>
              <a:tblPr firstRow="1" firstCol="1" bandRow="1">
                <a:tableStyleId>{5C22544A-7EE6-4342-B048-85BDC9FD1C3A}</a:tableStyleId>
              </a:tblPr>
              <a:tblGrid>
                <a:gridCol w="2188726">
                  <a:extLst>
                    <a:ext uri="{9D8B030D-6E8A-4147-A177-3AD203B41FA5}">
                      <a16:colId xmlns:a16="http://schemas.microsoft.com/office/drawing/2014/main" val="2472089776"/>
                    </a:ext>
                  </a:extLst>
                </a:gridCol>
                <a:gridCol w="1812228">
                  <a:extLst>
                    <a:ext uri="{9D8B030D-6E8A-4147-A177-3AD203B41FA5}">
                      <a16:colId xmlns:a16="http://schemas.microsoft.com/office/drawing/2014/main" val="1649380490"/>
                    </a:ext>
                  </a:extLst>
                </a:gridCol>
                <a:gridCol w="1705133">
                  <a:extLst>
                    <a:ext uri="{9D8B030D-6E8A-4147-A177-3AD203B41FA5}">
                      <a16:colId xmlns:a16="http://schemas.microsoft.com/office/drawing/2014/main" val="2779989755"/>
                    </a:ext>
                  </a:extLst>
                </a:gridCol>
                <a:gridCol w="1678361">
                  <a:extLst>
                    <a:ext uri="{9D8B030D-6E8A-4147-A177-3AD203B41FA5}">
                      <a16:colId xmlns:a16="http://schemas.microsoft.com/office/drawing/2014/main" val="2436550882"/>
                    </a:ext>
                  </a:extLst>
                </a:gridCol>
                <a:gridCol w="2106733">
                  <a:extLst>
                    <a:ext uri="{9D8B030D-6E8A-4147-A177-3AD203B41FA5}">
                      <a16:colId xmlns:a16="http://schemas.microsoft.com/office/drawing/2014/main" val="2162695772"/>
                    </a:ext>
                  </a:extLst>
                </a:gridCol>
                <a:gridCol w="1937727">
                  <a:extLst>
                    <a:ext uri="{9D8B030D-6E8A-4147-A177-3AD203B41FA5}">
                      <a16:colId xmlns:a16="http://schemas.microsoft.com/office/drawing/2014/main" val="468724367"/>
                    </a:ext>
                  </a:extLst>
                </a:gridCol>
                <a:gridCol w="2153586">
                  <a:extLst>
                    <a:ext uri="{9D8B030D-6E8A-4147-A177-3AD203B41FA5}">
                      <a16:colId xmlns:a16="http://schemas.microsoft.com/office/drawing/2014/main" val="3189153796"/>
                    </a:ext>
                  </a:extLst>
                </a:gridCol>
                <a:gridCol w="1581307">
                  <a:extLst>
                    <a:ext uri="{9D8B030D-6E8A-4147-A177-3AD203B41FA5}">
                      <a16:colId xmlns:a16="http://schemas.microsoft.com/office/drawing/2014/main" val="1478089653"/>
                    </a:ext>
                  </a:extLst>
                </a:gridCol>
              </a:tblGrid>
              <a:tr h="5715232">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Chất</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2222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2222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2222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cs typeface="Times New Roman" panose="02020603050405020304" pitchFamily="18" charset="0"/>
                      </a:endParaRPr>
                    </a:p>
                    <a:p>
                      <a:pPr marR="2222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Lewis</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chung</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X ( n)</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VSEPR</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AX</a:t>
                      </a:r>
                      <a:r>
                        <a:rPr lang="en-US" sz="2800" baseline="-25000" dirty="0" err="1">
                          <a:effectLst/>
                          <a:latin typeface="Times New Roman" panose="02020603050405020304" pitchFamily="18" charset="0"/>
                          <a:cs typeface="Times New Roman" panose="02020603050405020304" pitchFamily="18" charset="0"/>
                        </a:rPr>
                        <a:t>n</a:t>
                      </a:r>
                      <a:r>
                        <a:rPr lang="en-US" sz="2800" dirty="0" err="1">
                          <a:effectLst/>
                          <a:latin typeface="Times New Roman" panose="02020603050405020304" pitchFamily="18" charset="0"/>
                          <a:cs typeface="Times New Roman" panose="02020603050405020304" pitchFamily="18" charset="0"/>
                        </a:rPr>
                        <a:t>E</a:t>
                      </a:r>
                      <a:r>
                        <a:rPr lang="en-US" sz="2800" baseline="-25000" dirty="0" err="1">
                          <a:effectLst/>
                          <a:latin typeface="Times New Roman" panose="02020603050405020304" pitchFamily="18" charset="0"/>
                          <a:cs typeface="Times New Roman" panose="02020603050405020304" pitchFamily="18" charset="0"/>
                        </a:rPr>
                        <a:t>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n+m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7462425"/>
                  </a:ext>
                </a:extLst>
              </a:tr>
              <a:tr h="698423">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H</a:t>
                      </a:r>
                      <a:r>
                        <a:rPr lang="en-US" sz="2800" baseline="-25000">
                          <a:effectLst/>
                          <a:latin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cs typeface="Times New Roman" panose="02020603050405020304" pitchFamily="18" charset="0"/>
                        </a:rPr>
                        <a:t>O</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3894581"/>
                  </a:ext>
                </a:extLst>
              </a:tr>
              <a:tr h="698423">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SO</a:t>
                      </a:r>
                      <a:r>
                        <a:rPr lang="en-US" sz="2800" baseline="-250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34704714"/>
                  </a:ext>
                </a:extLst>
              </a:tr>
              <a:tr h="698423">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NH</a:t>
                      </a:r>
                      <a:r>
                        <a:rPr lang="en-US" sz="2800" baseline="-25000">
                          <a:effectLst/>
                          <a:latin typeface="Times New Roman" panose="02020603050405020304" pitchFamily="18" charset="0"/>
                          <a:cs typeface="Times New Roman" panose="02020603050405020304" pitchFamily="18" charset="0"/>
                        </a:rPr>
                        <a:t>3</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40640"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914492"/>
                  </a:ext>
                </a:extLst>
              </a:tr>
            </a:tbl>
          </a:graphicData>
        </a:graphic>
      </p:graphicFrame>
    </p:spTree>
    <p:extLst>
      <p:ext uri="{BB962C8B-B14F-4D97-AF65-F5344CB8AC3E}">
        <p14:creationId xmlns:p14="http://schemas.microsoft.com/office/powerpoint/2010/main" val="19003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24D98F1-7B3B-4D6C-B34F-1F3D69C581E8}"/>
              </a:ext>
            </a:extLst>
          </p:cNvPr>
          <p:cNvGraphicFramePr>
            <a:graphicFrameLocks noGrp="1"/>
          </p:cNvGraphicFramePr>
          <p:nvPr>
            <p:extLst>
              <p:ext uri="{D42A27DB-BD31-4B8C-83A1-F6EECF244321}">
                <p14:modId xmlns:p14="http://schemas.microsoft.com/office/powerpoint/2010/main" val="3589585910"/>
              </p:ext>
            </p:extLst>
          </p:nvPr>
        </p:nvGraphicFramePr>
        <p:xfrm>
          <a:off x="2667000" y="1287312"/>
          <a:ext cx="14096999" cy="7961844"/>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3221672279"/>
                    </a:ext>
                  </a:extLst>
                </a:gridCol>
                <a:gridCol w="1826755">
                  <a:extLst>
                    <a:ext uri="{9D8B030D-6E8A-4147-A177-3AD203B41FA5}">
                      <a16:colId xmlns:a16="http://schemas.microsoft.com/office/drawing/2014/main" val="2884934380"/>
                    </a:ext>
                  </a:extLst>
                </a:gridCol>
                <a:gridCol w="1524942">
                  <a:extLst>
                    <a:ext uri="{9D8B030D-6E8A-4147-A177-3AD203B41FA5}">
                      <a16:colId xmlns:a16="http://schemas.microsoft.com/office/drawing/2014/main" val="2433315116"/>
                    </a:ext>
                  </a:extLst>
                </a:gridCol>
                <a:gridCol w="1470426">
                  <a:extLst>
                    <a:ext uri="{9D8B030D-6E8A-4147-A177-3AD203B41FA5}">
                      <a16:colId xmlns:a16="http://schemas.microsoft.com/office/drawing/2014/main" val="2220677374"/>
                    </a:ext>
                  </a:extLst>
                </a:gridCol>
                <a:gridCol w="1874753">
                  <a:extLst>
                    <a:ext uri="{9D8B030D-6E8A-4147-A177-3AD203B41FA5}">
                      <a16:colId xmlns:a16="http://schemas.microsoft.com/office/drawing/2014/main" val="55039928"/>
                    </a:ext>
                  </a:extLst>
                </a:gridCol>
                <a:gridCol w="1797522">
                  <a:extLst>
                    <a:ext uri="{9D8B030D-6E8A-4147-A177-3AD203B41FA5}">
                      <a16:colId xmlns:a16="http://schemas.microsoft.com/office/drawing/2014/main" val="3808766291"/>
                    </a:ext>
                  </a:extLst>
                </a:gridCol>
                <a:gridCol w="2429001">
                  <a:extLst>
                    <a:ext uri="{9D8B030D-6E8A-4147-A177-3AD203B41FA5}">
                      <a16:colId xmlns:a16="http://schemas.microsoft.com/office/drawing/2014/main" val="1628851687"/>
                    </a:ext>
                  </a:extLst>
                </a:gridCol>
                <a:gridCol w="1573400">
                  <a:extLst>
                    <a:ext uri="{9D8B030D-6E8A-4147-A177-3AD203B41FA5}">
                      <a16:colId xmlns:a16="http://schemas.microsoft.com/office/drawing/2014/main" val="1706919067"/>
                    </a:ext>
                  </a:extLst>
                </a:gridCol>
              </a:tblGrid>
              <a:tr h="4160988">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Chất</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Lewis</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chung</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(n)</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VSEPR</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n+ 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692524159"/>
                  </a:ext>
                </a:extLst>
              </a:tr>
              <a:tr h="681661">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H</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O</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O</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AX</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E</a:t>
                      </a:r>
                      <a:r>
                        <a:rPr lang="en-US" sz="2800" baseline="-25000" dirty="0">
                          <a:effectLst/>
                          <a:latin typeface="Times New Roman" panose="02020603050405020304" pitchFamily="18" charset="0"/>
                          <a:cs typeface="Times New Roman" panose="02020603050405020304" pitchFamily="18" charset="0"/>
                        </a:rPr>
                        <a:t>2</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392270054"/>
                  </a:ext>
                </a:extLst>
              </a:tr>
              <a:tr h="681661">
                <a:tc>
                  <a:txBody>
                    <a:bodyPr/>
                    <a:lstStyle/>
                    <a:p>
                      <a:pPr marR="3238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SO</a:t>
                      </a:r>
                      <a:r>
                        <a:rPr lang="en-US" sz="2800" baseline="-25000" dirty="0">
                          <a:effectLst/>
                          <a:latin typeface="Times New Roman" panose="02020603050405020304" pitchFamily="18" charset="0"/>
                          <a:cs typeface="Times New Roman" panose="02020603050405020304" pitchFamily="18" charset="0"/>
                        </a:rPr>
                        <a:t>2</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3</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2</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1</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S</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AX</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E</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3</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4117657595"/>
                  </a:ext>
                </a:extLst>
              </a:tr>
              <a:tr h="681661">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NH</a:t>
                      </a:r>
                      <a:r>
                        <a:rPr lang="en-US" sz="2800" baseline="-25000" dirty="0">
                          <a:effectLst/>
                          <a:latin typeface="Times New Roman" panose="02020603050405020304" pitchFamily="18" charset="0"/>
                          <a:cs typeface="Times New Roman" panose="02020603050405020304" pitchFamily="18" charset="0"/>
                        </a:rPr>
                        <a:t>3</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en-US" sz="280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40640"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N</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AX</a:t>
                      </a:r>
                      <a:r>
                        <a:rPr lang="en-US" sz="2800" baseline="-25000" dirty="0">
                          <a:effectLst/>
                          <a:latin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cs typeface="Times New Roman" panose="02020603050405020304" pitchFamily="18" charset="0"/>
                        </a:rPr>
                        <a:t>E</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4</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1891231615"/>
                  </a:ext>
                </a:extLst>
              </a:tr>
            </a:tbl>
          </a:graphicData>
        </a:graphic>
      </p:graphicFrame>
      <p:pic>
        <p:nvPicPr>
          <p:cNvPr id="5123" name="Picture 12">
            <a:extLst>
              <a:ext uri="{FF2B5EF4-FFF2-40B4-BE49-F238E27FC236}">
                <a16:creationId xmlns:a16="http://schemas.microsoft.com/office/drawing/2014/main" id="{34D2B27B-924D-4BCE-8AF0-9D09D831B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251" y="5735005"/>
            <a:ext cx="1378968" cy="7891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13">
            <a:extLst>
              <a:ext uri="{FF2B5EF4-FFF2-40B4-BE49-F238E27FC236}">
                <a16:creationId xmlns:a16="http://schemas.microsoft.com/office/drawing/2014/main" id="{75BAF63E-743D-4754-97BF-A59693025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19900"/>
            <a:ext cx="1578241" cy="70144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4">
            <a:extLst>
              <a:ext uri="{FF2B5EF4-FFF2-40B4-BE49-F238E27FC236}">
                <a16:creationId xmlns:a16="http://schemas.microsoft.com/office/drawing/2014/main" id="{D86050A0-7145-4856-A287-6743193DD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254" y="8046004"/>
            <a:ext cx="1474619" cy="92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9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65E38D0-7118-47ED-844D-35FBC7AB2CBE}"/>
              </a:ext>
            </a:extLst>
          </p:cNvPr>
          <p:cNvSpPr txBox="1">
            <a:spLocks/>
          </p:cNvSpPr>
          <p:nvPr/>
        </p:nvSpPr>
        <p:spPr>
          <a:xfrm>
            <a:off x="3962400" y="1257300"/>
            <a:ext cx="13944600" cy="7772400"/>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vert="horz" lIns="91440" tIns="45720" rIns="91440" bIns="45720" rtlCol="0">
            <a:noAutofit/>
          </a:bodyPr>
          <a:lstStyle>
            <a:lvl1pPr marL="0" indent="0" algn="l" defTabSz="685800" rtl="0" eaLnBrk="1" latinLnBrk="0" hangingPunct="1">
              <a:spcBef>
                <a:spcPts val="1500"/>
              </a:spcBef>
              <a:spcAft>
                <a:spcPts val="0"/>
              </a:spcAft>
              <a:buClr>
                <a:schemeClr val="accent1"/>
              </a:buClr>
              <a:buFont typeface="Wingdings 3" charset="2"/>
              <a:buNone/>
              <a:defRPr sz="2100" kern="1200">
                <a:solidFill>
                  <a:schemeClr val="tx1">
                    <a:lumMod val="75000"/>
                    <a:lumOff val="25000"/>
                  </a:schemeClr>
                </a:solidFill>
                <a:latin typeface="+mn-lt"/>
                <a:ea typeface="+mn-ea"/>
                <a:cs typeface="+mn-cs"/>
              </a:defRPr>
            </a:lvl1pPr>
            <a:lvl2pPr marL="685800" indent="0" algn="l" defTabSz="685800" rtl="0" eaLnBrk="1" latinLnBrk="0" hangingPunct="1">
              <a:spcBef>
                <a:spcPts val="1500"/>
              </a:spcBef>
              <a:spcAft>
                <a:spcPts val="0"/>
              </a:spcAft>
              <a:buClr>
                <a:schemeClr val="accent1"/>
              </a:buClr>
              <a:buFont typeface="Wingdings 3" charset="2"/>
              <a:buNone/>
              <a:defRPr sz="1800" kern="1200">
                <a:solidFill>
                  <a:schemeClr val="tx1">
                    <a:lumMod val="75000"/>
                    <a:lumOff val="25000"/>
                  </a:schemeClr>
                </a:solidFill>
                <a:latin typeface="+mn-lt"/>
                <a:ea typeface="+mn-ea"/>
                <a:cs typeface="+mn-cs"/>
              </a:defRPr>
            </a:lvl2pPr>
            <a:lvl3pPr marL="1371600" indent="0" algn="l" defTabSz="685800" rtl="0" eaLnBrk="1" latinLnBrk="0" hangingPunct="1">
              <a:spcBef>
                <a:spcPts val="1500"/>
              </a:spcBef>
              <a:spcAft>
                <a:spcPts val="0"/>
              </a:spcAft>
              <a:buClr>
                <a:schemeClr val="accent1"/>
              </a:buClr>
              <a:buFont typeface="Wingdings 3" charset="2"/>
              <a:buNone/>
              <a:defRPr sz="1500" kern="1200">
                <a:solidFill>
                  <a:schemeClr val="tx1">
                    <a:lumMod val="75000"/>
                    <a:lumOff val="25000"/>
                  </a:schemeClr>
                </a:solidFill>
                <a:latin typeface="+mn-lt"/>
                <a:ea typeface="+mn-ea"/>
                <a:cs typeface="+mn-cs"/>
              </a:defRPr>
            </a:lvl3pPr>
            <a:lvl4pPr marL="20574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4pPr>
            <a:lvl5pPr marL="27432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5pPr>
            <a:lvl6pPr marL="34290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6pPr>
            <a:lvl7pPr marL="41148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7pPr>
            <a:lvl8pPr marL="48006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8pPr>
            <a:lvl9pPr marL="54864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VSEPR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VSESPR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E</a:t>
            </a:r>
            <a:r>
              <a:rPr lang="en-US" sz="2800" baseline="-25000" dirty="0" err="1">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 	</a:t>
            </a:r>
          </a:p>
          <a:p>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	          </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a:t>
            </a:r>
          </a:p>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E</a:t>
            </a:r>
            <a:r>
              <a:rPr lang="en-US" sz="2800" baseline="-25000" dirty="0" err="1">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E-E  &gt;  E-X  &gt; X-X</a:t>
            </a:r>
          </a:p>
        </p:txBody>
      </p:sp>
      <p:pic>
        <p:nvPicPr>
          <p:cNvPr id="6" name="Graphic 5" descr="Pencil">
            <a:extLst>
              <a:ext uri="{FF2B5EF4-FFF2-40B4-BE49-F238E27FC236}">
                <a16:creationId xmlns:a16="http://schemas.microsoft.com/office/drawing/2014/main" id="{6652CA34-4CCA-4EA6-8894-FA45C87E98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3200" y="1028700"/>
            <a:ext cx="914400" cy="914400"/>
          </a:xfrm>
          <a:prstGeom prst="rect">
            <a:avLst/>
          </a:prstGeom>
        </p:spPr>
      </p:pic>
    </p:spTree>
    <p:extLst>
      <p:ext uri="{BB962C8B-B14F-4D97-AF65-F5344CB8AC3E}">
        <p14:creationId xmlns:p14="http://schemas.microsoft.com/office/powerpoint/2010/main" val="245407217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265</TotalTime>
  <Words>2687</Words>
  <Application>Microsoft Office PowerPoint</Application>
  <PresentationFormat>Custom</PresentationFormat>
  <Paragraphs>414</Paragraphs>
  <Slides>25</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8" baseType="lpstr">
      <vt:lpstr>Calibri</vt:lpstr>
      <vt:lpstr>Wingdings 3</vt:lpstr>
      <vt:lpstr>Questrial</vt:lpstr>
      <vt:lpstr>Arial</vt:lpstr>
      <vt:lpstr>Muli Black</vt:lpstr>
      <vt:lpstr>Tahoma</vt:lpstr>
      <vt:lpstr>Cambria Math</vt:lpstr>
      <vt:lpstr>Times New Roman</vt:lpstr>
      <vt:lpstr>Mitr SemiBold</vt:lpstr>
      <vt:lpstr>Century Gothic</vt:lpstr>
      <vt:lpstr>Wisp</vt:lpstr>
      <vt:lpstr>Equation</vt:lpstr>
      <vt:lpstr>ChemSketch</vt:lpstr>
      <vt:lpstr>PowerPoint Presentation</vt:lpstr>
      <vt:lpstr>PowerPoint Presentation</vt:lpstr>
      <vt:lpstr>PowerPoint Presentation</vt:lpstr>
      <vt:lpstr>PowerPoint Presentation</vt:lpstr>
      <vt:lpstr>             I. CÔNG THỨC LEWIS 1.1. Công thức electron và công thức Lewis</vt:lpstr>
      <vt:lpstr>1.2. Quy tắc viết công thức Lewis của một phân tử hay ion</vt:lpstr>
      <vt:lpstr>II. Hình học phân tử 2.1. Mô hình VSEPR</vt:lpstr>
      <vt:lpstr>PowerPoint Presentation</vt:lpstr>
      <vt:lpstr>PowerPoint Presentation</vt:lpstr>
      <vt:lpstr>PowerPoint Presentation</vt:lpstr>
      <vt:lpstr>PowerPoint Presentation</vt:lpstr>
      <vt:lpstr>PowerPoint Presentation</vt:lpstr>
      <vt:lpstr>PowerPoint Presentation</vt:lpstr>
      <vt:lpstr>2.2. MÔ HÌNH MỘT SỐ PHÂN TỬ</vt:lpstr>
      <vt:lpstr>III. Lai Hóa orbital nguyên tử</vt:lpstr>
      <vt:lpstr>PowerPoint Presentation</vt:lpstr>
      <vt:lpstr> Vẽ sơ đồ giải thích sự tổ hợp của các AO chưa lai hóa thành các AO lai hóa của Be, B, C trong BeCl2, BF3, CH4. </vt:lpstr>
      <vt:lpstr>PowerPoint Presentation</vt:lpstr>
      <vt:lpstr>PowerPoint Presentation</vt:lpstr>
      <vt:lpstr>PowerPoint Presentation</vt:lpstr>
      <vt:lpstr>Với cấu trúc tam giác phẳng  trạng thái lai hóa của C trong HCHO là sp2. </vt:lpstr>
      <vt:lpstr>+Lai hóa sp3 là lai hóa tứ diện nên phân tử chứa nguyên tử lai hóa sp3 không thể có cấu trúc phẳng nếu công thức VSEPR của phân tử có dạng AX4 ( như CH4) hoặc AX3E ( như NH3) + Trong trường hợp công thức VSEPR có dạng AX2E2 như ( H2O) phân tử có cấu trúc phẳng, cấu trúc phẳng  cũng gặp trong trường hợp phân tử A2 có chứa nguyên tử lai hóa sp3 như Cl2… </vt:lpstr>
      <vt:lpstr>PowerPoint Presentation</vt:lpstr>
      <vt:lpstr>PowerPoint Presentation</vt:lpstr>
      <vt:lpstr>PowerPoint Presentation</vt:lpstr>
    </vt:vector>
  </TitlesOfParts>
  <Manager>TV-STEM</Manager>
  <Company>TV-STEM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cp:keywords>TV-STEM</cp:keywords>
  <dc:description>TV-STEM</dc:description>
  <cp:lastModifiedBy>Nghiêm Xuân</cp:lastModifiedBy>
  <cp:revision>90</cp:revision>
  <dcterms:created xsi:type="dcterms:W3CDTF">2006-08-16T00:00:00Z</dcterms:created>
  <dcterms:modified xsi:type="dcterms:W3CDTF">2022-08-25T18:19:28Z</dcterms:modified>
  <cp:category>TV-STEM</cp:category>
  <dc:identifier>DAFInsWVNAk</dc:identifier>
</cp:coreProperties>
</file>